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85" r:id="rId3"/>
    <p:sldId id="373" r:id="rId4"/>
    <p:sldId id="299" r:id="rId5"/>
    <p:sldId id="355" r:id="rId6"/>
    <p:sldId id="366" r:id="rId7"/>
    <p:sldId id="339" r:id="rId8"/>
    <p:sldId id="365" r:id="rId9"/>
    <p:sldId id="377" r:id="rId10"/>
    <p:sldId id="310" r:id="rId11"/>
    <p:sldId id="376" r:id="rId12"/>
    <p:sldId id="370" r:id="rId13"/>
    <p:sldId id="360" r:id="rId14"/>
    <p:sldId id="371" r:id="rId15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CCAF"/>
    <a:srgbClr val="006634"/>
    <a:srgbClr val="FFAF28"/>
    <a:srgbClr val="00B69B"/>
    <a:srgbClr val="FFC000"/>
    <a:srgbClr val="FFD966"/>
    <a:srgbClr val="FA4655"/>
    <a:srgbClr val="FFA30D"/>
    <a:srgbClr val="00F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3" autoAdjust="0"/>
    <p:restoredTop sz="94660"/>
  </p:normalViewPr>
  <p:slideViewPr>
    <p:cSldViewPr snapToGrid="0">
      <p:cViewPr>
        <p:scale>
          <a:sx n="81" d="100"/>
          <a:sy n="81" d="100"/>
        </p:scale>
        <p:origin x="4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0E2-FCF8-43EA-90DC-2151BBC8D03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28C-CF1E-4C60-B664-2DD8BB29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8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0E2-FCF8-43EA-90DC-2151BBC8D03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28C-CF1E-4C60-B664-2DD8BB29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4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0E2-FCF8-43EA-90DC-2151BBC8D03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28C-CF1E-4C60-B664-2DD8BB29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5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365760" y="549279"/>
            <a:ext cx="17472536" cy="1174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600" b="1" i="0" u="none" strike="noStrike" cap="none">
                <a:solidFill>
                  <a:srgbClr val="0130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16999732" y="9702468"/>
            <a:ext cx="11887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65759" y="9702800"/>
            <a:ext cx="540639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9144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28800" marR="0" lvl="1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27432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657600" marR="0" lvl="3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4572000" marR="0" lvl="4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486400" marR="0" lvl="5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6400800" marR="0" lvl="6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7315200" marR="0" lvl="7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229600" marR="0" lvl="8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8676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26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0807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0E2-FCF8-43EA-90DC-2151BBC8D03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28C-CF1E-4C60-B664-2DD8BB29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2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0E2-FCF8-43EA-90DC-2151BBC8D03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28C-CF1E-4C60-B664-2DD8BB29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7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0E2-FCF8-43EA-90DC-2151BBC8D03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28C-CF1E-4C60-B664-2DD8BB29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0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0E2-FCF8-43EA-90DC-2151BBC8D03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28C-CF1E-4C60-B664-2DD8BB29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7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0E2-FCF8-43EA-90DC-2151BBC8D03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28C-CF1E-4C60-B664-2DD8BB29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7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0E2-FCF8-43EA-90DC-2151BBC8D03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28C-CF1E-4C60-B664-2DD8BB29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4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0E2-FCF8-43EA-90DC-2151BBC8D03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28C-CF1E-4C60-B664-2DD8BB29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6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E0E2-FCF8-43EA-90DC-2151BBC8D03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328C-CF1E-4C60-B664-2DD8BB29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0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E0E2-FCF8-43EA-90DC-2151BBC8D032}" type="datetimeFigureOut">
              <a:rPr lang="en-US" smtClean="0"/>
              <a:t>4/10/23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A328C-CF1E-4C60-B664-2DD8BB29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m-ptkin.ac.id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mailto:info@um-ptkin.ac.id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7BB753C-EEE2-0689-6BCF-8B797475B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73" y="910854"/>
            <a:ext cx="1478634" cy="1326176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32B28689-6C5C-DCE8-3E56-6389BE752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00" y="910854"/>
            <a:ext cx="1496018" cy="15297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46694E0-903F-EAF6-4919-8CC24B197BB9}"/>
              </a:ext>
            </a:extLst>
          </p:cNvPr>
          <p:cNvGrpSpPr/>
          <p:nvPr/>
        </p:nvGrpSpPr>
        <p:grpSpPr>
          <a:xfrm>
            <a:off x="548441" y="2440636"/>
            <a:ext cx="11676851" cy="5215795"/>
            <a:chOff x="7361545" y="3851517"/>
            <a:chExt cx="7784567" cy="34771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2CF911-A777-BD3D-B474-7BE6C4203904}"/>
                </a:ext>
              </a:extLst>
            </p:cNvPr>
            <p:cNvSpPr txBox="1"/>
            <p:nvPr/>
          </p:nvSpPr>
          <p:spPr>
            <a:xfrm>
              <a:off x="7687941" y="4959513"/>
              <a:ext cx="355157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UJIAN MASUK PERGURUAN TINGGI </a:t>
              </a:r>
            </a:p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KEAGAMAAN ISLAM NEGERI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53351B-2F5D-7EB7-B55C-FE8DD3B353A2}"/>
                </a:ext>
              </a:extLst>
            </p:cNvPr>
            <p:cNvSpPr txBox="1"/>
            <p:nvPr/>
          </p:nvSpPr>
          <p:spPr>
            <a:xfrm>
              <a:off x="15022959" y="3851517"/>
              <a:ext cx="123153" cy="2185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7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DD1DA4-D25A-3D4C-941D-88D39A15CD6D}"/>
                </a:ext>
              </a:extLst>
            </p:cNvPr>
            <p:cNvSpPr txBox="1"/>
            <p:nvPr/>
          </p:nvSpPr>
          <p:spPr>
            <a:xfrm>
              <a:off x="7361545" y="5143500"/>
              <a:ext cx="7784566" cy="2185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7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UM-PTKIN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773089D-00E3-6B42-3E47-DFF81B05CF00}"/>
              </a:ext>
            </a:extLst>
          </p:cNvPr>
          <p:cNvSpPr txBox="1"/>
          <p:nvPr/>
        </p:nvSpPr>
        <p:spPr>
          <a:xfrm>
            <a:off x="7690882" y="6948545"/>
            <a:ext cx="4351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TAHUN 2023</a:t>
            </a:r>
          </a:p>
        </p:txBody>
      </p:sp>
    </p:spTree>
    <p:extLst>
      <p:ext uri="{BB962C8B-B14F-4D97-AF65-F5344CB8AC3E}">
        <p14:creationId xmlns:p14="http://schemas.microsoft.com/office/powerpoint/2010/main" val="37745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138310" y="11264859"/>
            <a:ext cx="4114800" cy="547688"/>
          </a:xfrm>
        </p:spPr>
        <p:txBody>
          <a:bodyPr/>
          <a:lstStyle/>
          <a:p>
            <a:fld id="{8104C915-17D6-486A-86EC-048CBE10C825}" type="slidenum">
              <a:rPr lang="en-US" sz="2100">
                <a:latin typeface="Abadi" panose="020B0604020104020204" pitchFamily="34" charset="0"/>
              </a:rPr>
              <a:t>10</a:t>
            </a:fld>
            <a:endParaRPr lang="en-US" sz="2100">
              <a:latin typeface="Abadi" panose="020B0604020104020204" pitchFamily="34" charset="0"/>
            </a:endParaRPr>
          </a:p>
        </p:txBody>
      </p:sp>
      <p:sp>
        <p:nvSpPr>
          <p:cNvPr id="32" name="Oval 5"/>
          <p:cNvSpPr>
            <a:spLocks noChangeArrowheads="1"/>
          </p:cNvSpPr>
          <p:nvPr/>
        </p:nvSpPr>
        <p:spPr bwMode="auto">
          <a:xfrm>
            <a:off x="8764622" y="3187660"/>
            <a:ext cx="1195388" cy="119538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137160" tIns="68580" rIns="137160" bIns="68580" numCol="1" anchor="t" anchorCtr="0" compatLnSpc="1"/>
          <a:lstStyle/>
          <a:p>
            <a:endParaRPr lang="en-US" sz="3000">
              <a:latin typeface="Abadi" panose="020B0604020104020204" pitchFamily="34" charset="0"/>
            </a:endParaRPr>
          </a:p>
        </p:txBody>
      </p:sp>
      <p:sp>
        <p:nvSpPr>
          <p:cNvPr id="39" name="Freeform 10"/>
          <p:cNvSpPr/>
          <p:nvPr/>
        </p:nvSpPr>
        <p:spPr bwMode="auto">
          <a:xfrm>
            <a:off x="11010142" y="3325772"/>
            <a:ext cx="1369220" cy="1369218"/>
          </a:xfrm>
          <a:custGeom>
            <a:avLst/>
            <a:gdLst>
              <a:gd name="T0" fmla="*/ 366 w 510"/>
              <a:gd name="T1" fmla="*/ 62 h 510"/>
              <a:gd name="T2" fmla="*/ 448 w 510"/>
              <a:gd name="T3" fmla="*/ 367 h 510"/>
              <a:gd name="T4" fmla="*/ 143 w 510"/>
              <a:gd name="T5" fmla="*/ 448 h 510"/>
              <a:gd name="T6" fmla="*/ 61 w 510"/>
              <a:gd name="T7" fmla="*/ 143 h 510"/>
              <a:gd name="T8" fmla="*/ 366 w 510"/>
              <a:gd name="T9" fmla="*/ 6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366" y="62"/>
                </a:moveTo>
                <a:cubicBezTo>
                  <a:pt x="473" y="123"/>
                  <a:pt x="510" y="260"/>
                  <a:pt x="448" y="367"/>
                </a:cubicBezTo>
                <a:cubicBezTo>
                  <a:pt x="387" y="473"/>
                  <a:pt x="250" y="510"/>
                  <a:pt x="143" y="448"/>
                </a:cubicBezTo>
                <a:cubicBezTo>
                  <a:pt x="36" y="387"/>
                  <a:pt x="0" y="250"/>
                  <a:pt x="61" y="143"/>
                </a:cubicBezTo>
                <a:cubicBezTo>
                  <a:pt x="123" y="37"/>
                  <a:pt x="260" y="0"/>
                  <a:pt x="366" y="6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txBody>
          <a:bodyPr vert="horz" wrap="square" lIns="137160" tIns="68580" rIns="137160" bIns="68580" numCol="1" anchor="t" anchorCtr="0" compatLnSpc="1"/>
          <a:lstStyle/>
          <a:p>
            <a:endParaRPr lang="en-US" sz="3000">
              <a:latin typeface="Abadi" panose="020B0604020104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52466" y="5926097"/>
            <a:ext cx="5222082" cy="4250532"/>
            <a:chOff x="4353371" y="2797175"/>
            <a:chExt cx="3481388" cy="2833688"/>
          </a:xfrm>
        </p:grpSpPr>
        <p:sp>
          <p:nvSpPr>
            <p:cNvPr id="43" name="Freeform 16"/>
            <p:cNvSpPr/>
            <p:nvPr/>
          </p:nvSpPr>
          <p:spPr bwMode="auto">
            <a:xfrm>
              <a:off x="5539233" y="5208588"/>
              <a:ext cx="1166813" cy="422275"/>
            </a:xfrm>
            <a:custGeom>
              <a:avLst/>
              <a:gdLst>
                <a:gd name="T0" fmla="*/ 0 w 653"/>
                <a:gd name="T1" fmla="*/ 236 h 236"/>
                <a:gd name="T2" fmla="*/ 24 w 653"/>
                <a:gd name="T3" fmla="*/ 209 h 236"/>
                <a:gd name="T4" fmla="*/ 77 w 653"/>
                <a:gd name="T5" fmla="*/ 202 h 236"/>
                <a:gd name="T6" fmla="*/ 130 w 653"/>
                <a:gd name="T7" fmla="*/ 0 h 236"/>
                <a:gd name="T8" fmla="*/ 523 w 653"/>
                <a:gd name="T9" fmla="*/ 0 h 236"/>
                <a:gd name="T10" fmla="*/ 576 w 653"/>
                <a:gd name="T11" fmla="*/ 202 h 236"/>
                <a:gd name="T12" fmla="*/ 629 w 653"/>
                <a:gd name="T13" fmla="*/ 209 h 236"/>
                <a:gd name="T14" fmla="*/ 653 w 653"/>
                <a:gd name="T15" fmla="*/ 236 h 236"/>
                <a:gd name="T16" fmla="*/ 0 w 653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3" h="236">
                  <a:moveTo>
                    <a:pt x="0" y="236"/>
                  </a:moveTo>
                  <a:cubicBezTo>
                    <a:pt x="0" y="222"/>
                    <a:pt x="10" y="210"/>
                    <a:pt x="24" y="209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76" y="202"/>
                    <a:pt x="576" y="202"/>
                    <a:pt x="576" y="202"/>
                  </a:cubicBezTo>
                  <a:cubicBezTo>
                    <a:pt x="629" y="209"/>
                    <a:pt x="629" y="209"/>
                    <a:pt x="629" y="209"/>
                  </a:cubicBezTo>
                  <a:cubicBezTo>
                    <a:pt x="642" y="210"/>
                    <a:pt x="653" y="222"/>
                    <a:pt x="653" y="236"/>
                  </a:cubicBezTo>
                  <a:lnTo>
                    <a:pt x="0" y="23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45" name="Freeform 17"/>
            <p:cNvSpPr/>
            <p:nvPr/>
          </p:nvSpPr>
          <p:spPr bwMode="auto">
            <a:xfrm>
              <a:off x="5755133" y="5208588"/>
              <a:ext cx="735013" cy="60325"/>
            </a:xfrm>
            <a:custGeom>
              <a:avLst/>
              <a:gdLst>
                <a:gd name="T0" fmla="*/ 0 w 463"/>
                <a:gd name="T1" fmla="*/ 38 h 38"/>
                <a:gd name="T2" fmla="*/ 10 w 463"/>
                <a:gd name="T3" fmla="*/ 0 h 38"/>
                <a:gd name="T4" fmla="*/ 453 w 463"/>
                <a:gd name="T5" fmla="*/ 0 h 38"/>
                <a:gd name="T6" fmla="*/ 463 w 463"/>
                <a:gd name="T7" fmla="*/ 38 h 38"/>
                <a:gd name="T8" fmla="*/ 0 w 46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38">
                  <a:moveTo>
                    <a:pt x="0" y="38"/>
                  </a:moveTo>
                  <a:lnTo>
                    <a:pt x="10" y="0"/>
                  </a:lnTo>
                  <a:lnTo>
                    <a:pt x="453" y="0"/>
                  </a:lnTo>
                  <a:lnTo>
                    <a:pt x="463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47" name="Freeform 18"/>
            <p:cNvSpPr/>
            <p:nvPr/>
          </p:nvSpPr>
          <p:spPr bwMode="auto">
            <a:xfrm>
              <a:off x="4353371" y="2797175"/>
              <a:ext cx="3481388" cy="2109787"/>
            </a:xfrm>
            <a:custGeom>
              <a:avLst/>
              <a:gdLst>
                <a:gd name="T0" fmla="*/ 0 w 1948"/>
                <a:gd name="T1" fmla="*/ 1180 h 1180"/>
                <a:gd name="T2" fmla="*/ 0 w 1948"/>
                <a:gd name="T3" fmla="*/ 44 h 1180"/>
                <a:gd name="T4" fmla="*/ 44 w 1948"/>
                <a:gd name="T5" fmla="*/ 0 h 1180"/>
                <a:gd name="T6" fmla="*/ 1904 w 1948"/>
                <a:gd name="T7" fmla="*/ 0 h 1180"/>
                <a:gd name="T8" fmla="*/ 1948 w 1948"/>
                <a:gd name="T9" fmla="*/ 44 h 1180"/>
                <a:gd name="T10" fmla="*/ 1948 w 1948"/>
                <a:gd name="T11" fmla="*/ 1180 h 1180"/>
                <a:gd name="T12" fmla="*/ 0 w 1948"/>
                <a:gd name="T13" fmla="*/ 118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8" h="1180">
                  <a:moveTo>
                    <a:pt x="0" y="118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1904" y="0"/>
                    <a:pt x="1904" y="0"/>
                    <a:pt x="1904" y="0"/>
                  </a:cubicBezTo>
                  <a:cubicBezTo>
                    <a:pt x="1928" y="0"/>
                    <a:pt x="1948" y="20"/>
                    <a:pt x="1948" y="44"/>
                  </a:cubicBezTo>
                  <a:cubicBezTo>
                    <a:pt x="1948" y="1180"/>
                    <a:pt x="1948" y="1180"/>
                    <a:pt x="1948" y="1180"/>
                  </a:cubicBezTo>
                  <a:lnTo>
                    <a:pt x="0" y="1180"/>
                  </a:lnTo>
                  <a:close/>
                </a:path>
              </a:pathLst>
            </a:custGeom>
            <a:solidFill>
              <a:srgbClr val="2D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48" name="Freeform 19"/>
            <p:cNvSpPr/>
            <p:nvPr/>
          </p:nvSpPr>
          <p:spPr bwMode="auto">
            <a:xfrm>
              <a:off x="4353371" y="4906963"/>
              <a:ext cx="3481388" cy="312737"/>
            </a:xfrm>
            <a:custGeom>
              <a:avLst/>
              <a:gdLst>
                <a:gd name="T0" fmla="*/ 1904 w 1948"/>
                <a:gd name="T1" fmla="*/ 175 h 175"/>
                <a:gd name="T2" fmla="*/ 44 w 1948"/>
                <a:gd name="T3" fmla="*/ 175 h 175"/>
                <a:gd name="T4" fmla="*/ 0 w 1948"/>
                <a:gd name="T5" fmla="*/ 131 h 175"/>
                <a:gd name="T6" fmla="*/ 0 w 1948"/>
                <a:gd name="T7" fmla="*/ 0 h 175"/>
                <a:gd name="T8" fmla="*/ 1948 w 1948"/>
                <a:gd name="T9" fmla="*/ 0 h 175"/>
                <a:gd name="T10" fmla="*/ 1948 w 1948"/>
                <a:gd name="T11" fmla="*/ 131 h 175"/>
                <a:gd name="T12" fmla="*/ 1904 w 1948"/>
                <a:gd name="T1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8" h="175">
                  <a:moveTo>
                    <a:pt x="1904" y="175"/>
                  </a:moveTo>
                  <a:cubicBezTo>
                    <a:pt x="44" y="175"/>
                    <a:pt x="44" y="175"/>
                    <a:pt x="44" y="175"/>
                  </a:cubicBezTo>
                  <a:cubicBezTo>
                    <a:pt x="20" y="175"/>
                    <a:pt x="0" y="156"/>
                    <a:pt x="0" y="1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48" y="0"/>
                    <a:pt x="1948" y="0"/>
                    <a:pt x="1948" y="0"/>
                  </a:cubicBezTo>
                  <a:cubicBezTo>
                    <a:pt x="1948" y="131"/>
                    <a:pt x="1948" y="131"/>
                    <a:pt x="1948" y="131"/>
                  </a:cubicBezTo>
                  <a:cubicBezTo>
                    <a:pt x="1948" y="156"/>
                    <a:pt x="1928" y="175"/>
                    <a:pt x="1904" y="17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4461321" y="2935288"/>
              <a:ext cx="3263900" cy="18335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4461321" y="4606925"/>
              <a:ext cx="3263900" cy="161925"/>
            </a:xfrm>
            <a:prstGeom prst="rect">
              <a:avLst/>
            </a:prstGeom>
            <a:solidFill>
              <a:srgbClr val="89CDCD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51" name="Rectangle 22"/>
            <p:cNvSpPr>
              <a:spLocks noChangeArrowheads="1"/>
            </p:cNvSpPr>
            <p:nvPr/>
          </p:nvSpPr>
          <p:spPr bwMode="auto">
            <a:xfrm>
              <a:off x="5418583" y="2992438"/>
              <a:ext cx="1350963" cy="87312"/>
            </a:xfrm>
            <a:prstGeom prst="rect">
              <a:avLst/>
            </a:prstGeom>
            <a:solidFill>
              <a:srgbClr val="89CDCD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5693221" y="3108325"/>
              <a:ext cx="800100" cy="87312"/>
            </a:xfrm>
            <a:prstGeom prst="rect">
              <a:avLst/>
            </a:prstGeom>
            <a:solidFill>
              <a:srgbClr val="89CDCD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4913758" y="3848100"/>
              <a:ext cx="411163" cy="679450"/>
            </a:xfrm>
            <a:prstGeom prst="rect">
              <a:avLst/>
            </a:prstGeom>
            <a:solidFill>
              <a:srgbClr val="89CDCD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54" name="Rectangle 25"/>
            <p:cNvSpPr>
              <a:spLocks noChangeArrowheads="1"/>
            </p:cNvSpPr>
            <p:nvPr/>
          </p:nvSpPr>
          <p:spPr bwMode="auto">
            <a:xfrm>
              <a:off x="4923283" y="3276600"/>
              <a:ext cx="1408113" cy="52228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55" name="Freeform 26"/>
            <p:cNvSpPr/>
            <p:nvPr/>
          </p:nvSpPr>
          <p:spPr bwMode="auto">
            <a:xfrm>
              <a:off x="6234558" y="3489325"/>
              <a:ext cx="42863" cy="93662"/>
            </a:xfrm>
            <a:custGeom>
              <a:avLst/>
              <a:gdLst>
                <a:gd name="T0" fmla="*/ 1 w 24"/>
                <a:gd name="T1" fmla="*/ 6 h 53"/>
                <a:gd name="T2" fmla="*/ 2 w 24"/>
                <a:gd name="T3" fmla="*/ 2 h 53"/>
                <a:gd name="T4" fmla="*/ 6 w 24"/>
                <a:gd name="T5" fmla="*/ 2 h 53"/>
                <a:gd name="T6" fmla="*/ 23 w 24"/>
                <a:gd name="T7" fmla="*/ 25 h 53"/>
                <a:gd name="T8" fmla="*/ 24 w 24"/>
                <a:gd name="T9" fmla="*/ 25 h 53"/>
                <a:gd name="T10" fmla="*/ 24 w 24"/>
                <a:gd name="T11" fmla="*/ 25 h 53"/>
                <a:gd name="T12" fmla="*/ 24 w 24"/>
                <a:gd name="T13" fmla="*/ 25 h 53"/>
                <a:gd name="T14" fmla="*/ 24 w 24"/>
                <a:gd name="T15" fmla="*/ 25 h 53"/>
                <a:gd name="T16" fmla="*/ 24 w 24"/>
                <a:gd name="T17" fmla="*/ 26 h 53"/>
                <a:gd name="T18" fmla="*/ 24 w 24"/>
                <a:gd name="T19" fmla="*/ 26 h 53"/>
                <a:gd name="T20" fmla="*/ 24 w 24"/>
                <a:gd name="T21" fmla="*/ 26 h 53"/>
                <a:gd name="T22" fmla="*/ 24 w 24"/>
                <a:gd name="T23" fmla="*/ 26 h 53"/>
                <a:gd name="T24" fmla="*/ 24 w 24"/>
                <a:gd name="T25" fmla="*/ 26 h 53"/>
                <a:gd name="T26" fmla="*/ 24 w 24"/>
                <a:gd name="T27" fmla="*/ 27 h 53"/>
                <a:gd name="T28" fmla="*/ 24 w 24"/>
                <a:gd name="T29" fmla="*/ 27 h 53"/>
                <a:gd name="T30" fmla="*/ 24 w 24"/>
                <a:gd name="T31" fmla="*/ 27 h 53"/>
                <a:gd name="T32" fmla="*/ 24 w 24"/>
                <a:gd name="T33" fmla="*/ 27 h 53"/>
                <a:gd name="T34" fmla="*/ 24 w 24"/>
                <a:gd name="T35" fmla="*/ 27 h 53"/>
                <a:gd name="T36" fmla="*/ 24 w 24"/>
                <a:gd name="T37" fmla="*/ 27 h 53"/>
                <a:gd name="T38" fmla="*/ 24 w 24"/>
                <a:gd name="T39" fmla="*/ 27 h 53"/>
                <a:gd name="T40" fmla="*/ 24 w 24"/>
                <a:gd name="T41" fmla="*/ 27 h 53"/>
                <a:gd name="T42" fmla="*/ 24 w 24"/>
                <a:gd name="T43" fmla="*/ 27 h 53"/>
                <a:gd name="T44" fmla="*/ 24 w 24"/>
                <a:gd name="T45" fmla="*/ 27 h 53"/>
                <a:gd name="T46" fmla="*/ 24 w 24"/>
                <a:gd name="T47" fmla="*/ 28 h 53"/>
                <a:gd name="T48" fmla="*/ 24 w 24"/>
                <a:gd name="T49" fmla="*/ 28 h 53"/>
                <a:gd name="T50" fmla="*/ 24 w 24"/>
                <a:gd name="T51" fmla="*/ 28 h 53"/>
                <a:gd name="T52" fmla="*/ 24 w 24"/>
                <a:gd name="T53" fmla="*/ 28 h 53"/>
                <a:gd name="T54" fmla="*/ 24 w 24"/>
                <a:gd name="T55" fmla="*/ 28 h 53"/>
                <a:gd name="T56" fmla="*/ 24 w 24"/>
                <a:gd name="T57" fmla="*/ 29 h 53"/>
                <a:gd name="T58" fmla="*/ 24 w 24"/>
                <a:gd name="T59" fmla="*/ 29 h 53"/>
                <a:gd name="T60" fmla="*/ 24 w 24"/>
                <a:gd name="T61" fmla="*/ 29 h 53"/>
                <a:gd name="T62" fmla="*/ 24 w 24"/>
                <a:gd name="T63" fmla="*/ 29 h 53"/>
                <a:gd name="T64" fmla="*/ 23 w 24"/>
                <a:gd name="T65" fmla="*/ 29 h 53"/>
                <a:gd name="T66" fmla="*/ 6 w 24"/>
                <a:gd name="T67" fmla="*/ 52 h 53"/>
                <a:gd name="T68" fmla="*/ 2 w 24"/>
                <a:gd name="T69" fmla="*/ 52 h 53"/>
                <a:gd name="T70" fmla="*/ 1 w 24"/>
                <a:gd name="T71" fmla="*/ 48 h 53"/>
                <a:gd name="T72" fmla="*/ 17 w 24"/>
                <a:gd name="T73" fmla="*/ 27 h 53"/>
                <a:gd name="T74" fmla="*/ 1 w 24"/>
                <a:gd name="T75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" h="53">
                  <a:moveTo>
                    <a:pt x="1" y="6"/>
                  </a:move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9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3" y="53"/>
                    <a:pt x="2" y="52"/>
                  </a:cubicBezTo>
                  <a:cubicBezTo>
                    <a:pt x="0" y="51"/>
                    <a:pt x="0" y="49"/>
                    <a:pt x="1" y="48"/>
                  </a:cubicBezTo>
                  <a:cubicBezTo>
                    <a:pt x="17" y="27"/>
                    <a:pt x="17" y="27"/>
                    <a:pt x="17" y="27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56" name="Freeform 27"/>
            <p:cNvSpPr/>
            <p:nvPr/>
          </p:nvSpPr>
          <p:spPr bwMode="auto">
            <a:xfrm>
              <a:off x="4975671" y="3489325"/>
              <a:ext cx="42863" cy="93662"/>
            </a:xfrm>
            <a:custGeom>
              <a:avLst/>
              <a:gdLst>
                <a:gd name="T0" fmla="*/ 17 w 24"/>
                <a:gd name="T1" fmla="*/ 2 h 53"/>
                <a:gd name="T2" fmla="*/ 22 w 24"/>
                <a:gd name="T3" fmla="*/ 2 h 53"/>
                <a:gd name="T4" fmla="*/ 23 w 24"/>
                <a:gd name="T5" fmla="*/ 6 h 53"/>
                <a:gd name="T6" fmla="*/ 7 w 24"/>
                <a:gd name="T7" fmla="*/ 27 h 53"/>
                <a:gd name="T8" fmla="*/ 23 w 24"/>
                <a:gd name="T9" fmla="*/ 48 h 53"/>
                <a:gd name="T10" fmla="*/ 22 w 24"/>
                <a:gd name="T11" fmla="*/ 52 h 53"/>
                <a:gd name="T12" fmla="*/ 17 w 24"/>
                <a:gd name="T13" fmla="*/ 52 h 53"/>
                <a:gd name="T14" fmla="*/ 0 w 24"/>
                <a:gd name="T15" fmla="*/ 29 h 53"/>
                <a:gd name="T16" fmla="*/ 0 w 24"/>
                <a:gd name="T17" fmla="*/ 29 h 53"/>
                <a:gd name="T18" fmla="*/ 0 w 24"/>
                <a:gd name="T19" fmla="*/ 29 h 53"/>
                <a:gd name="T20" fmla="*/ 0 w 24"/>
                <a:gd name="T21" fmla="*/ 29 h 53"/>
                <a:gd name="T22" fmla="*/ 0 w 24"/>
                <a:gd name="T23" fmla="*/ 29 h 53"/>
                <a:gd name="T24" fmla="*/ 0 w 24"/>
                <a:gd name="T25" fmla="*/ 28 h 53"/>
                <a:gd name="T26" fmla="*/ 0 w 24"/>
                <a:gd name="T27" fmla="*/ 28 h 53"/>
                <a:gd name="T28" fmla="*/ 0 w 24"/>
                <a:gd name="T29" fmla="*/ 28 h 53"/>
                <a:gd name="T30" fmla="*/ 0 w 24"/>
                <a:gd name="T31" fmla="*/ 28 h 53"/>
                <a:gd name="T32" fmla="*/ 0 w 24"/>
                <a:gd name="T33" fmla="*/ 28 h 53"/>
                <a:gd name="T34" fmla="*/ 0 w 24"/>
                <a:gd name="T35" fmla="*/ 27 h 53"/>
                <a:gd name="T36" fmla="*/ 0 w 24"/>
                <a:gd name="T37" fmla="*/ 27 h 53"/>
                <a:gd name="T38" fmla="*/ 0 w 24"/>
                <a:gd name="T39" fmla="*/ 27 h 53"/>
                <a:gd name="T40" fmla="*/ 0 w 24"/>
                <a:gd name="T41" fmla="*/ 27 h 53"/>
                <a:gd name="T42" fmla="*/ 0 w 24"/>
                <a:gd name="T43" fmla="*/ 27 h 53"/>
                <a:gd name="T44" fmla="*/ 0 w 24"/>
                <a:gd name="T45" fmla="*/ 27 h 53"/>
                <a:gd name="T46" fmla="*/ 0 w 24"/>
                <a:gd name="T47" fmla="*/ 27 h 53"/>
                <a:gd name="T48" fmla="*/ 0 w 24"/>
                <a:gd name="T49" fmla="*/ 27 h 53"/>
                <a:gd name="T50" fmla="*/ 0 w 24"/>
                <a:gd name="T51" fmla="*/ 27 h 53"/>
                <a:gd name="T52" fmla="*/ 0 w 24"/>
                <a:gd name="T53" fmla="*/ 27 h 53"/>
                <a:gd name="T54" fmla="*/ 0 w 24"/>
                <a:gd name="T55" fmla="*/ 26 h 53"/>
                <a:gd name="T56" fmla="*/ 0 w 24"/>
                <a:gd name="T57" fmla="*/ 26 h 53"/>
                <a:gd name="T58" fmla="*/ 0 w 24"/>
                <a:gd name="T59" fmla="*/ 26 h 53"/>
                <a:gd name="T60" fmla="*/ 0 w 24"/>
                <a:gd name="T61" fmla="*/ 26 h 53"/>
                <a:gd name="T62" fmla="*/ 0 w 24"/>
                <a:gd name="T63" fmla="*/ 26 h 53"/>
                <a:gd name="T64" fmla="*/ 0 w 24"/>
                <a:gd name="T65" fmla="*/ 25 h 53"/>
                <a:gd name="T66" fmla="*/ 0 w 24"/>
                <a:gd name="T67" fmla="*/ 25 h 53"/>
                <a:gd name="T68" fmla="*/ 0 w 24"/>
                <a:gd name="T69" fmla="*/ 25 h 53"/>
                <a:gd name="T70" fmla="*/ 0 w 24"/>
                <a:gd name="T71" fmla="*/ 25 h 53"/>
                <a:gd name="T72" fmla="*/ 0 w 24"/>
                <a:gd name="T73" fmla="*/ 25 h 53"/>
                <a:gd name="T74" fmla="*/ 17 w 24"/>
                <a:gd name="T7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" h="53">
                  <a:moveTo>
                    <a:pt x="17" y="2"/>
                  </a:moveTo>
                  <a:cubicBezTo>
                    <a:pt x="18" y="1"/>
                    <a:pt x="21" y="0"/>
                    <a:pt x="22" y="2"/>
                  </a:cubicBezTo>
                  <a:cubicBezTo>
                    <a:pt x="24" y="3"/>
                    <a:pt x="24" y="5"/>
                    <a:pt x="23" y="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9"/>
                    <a:pt x="24" y="51"/>
                    <a:pt x="22" y="52"/>
                  </a:cubicBezTo>
                  <a:cubicBezTo>
                    <a:pt x="21" y="53"/>
                    <a:pt x="18" y="53"/>
                    <a:pt x="17" y="5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57" name="Rectangle 28"/>
            <p:cNvSpPr>
              <a:spLocks noChangeArrowheads="1"/>
            </p:cNvSpPr>
            <p:nvPr/>
          </p:nvSpPr>
          <p:spPr bwMode="auto">
            <a:xfrm>
              <a:off x="5429696" y="3848100"/>
              <a:ext cx="411163" cy="336550"/>
            </a:xfrm>
            <a:prstGeom prst="rect">
              <a:avLst/>
            </a:prstGeom>
            <a:solidFill>
              <a:srgbClr val="FEC799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58" name="Rectangle 29"/>
            <p:cNvSpPr>
              <a:spLocks noChangeArrowheads="1"/>
            </p:cNvSpPr>
            <p:nvPr/>
          </p:nvSpPr>
          <p:spPr bwMode="auto">
            <a:xfrm>
              <a:off x="6374258" y="3848100"/>
              <a:ext cx="898525" cy="336550"/>
            </a:xfrm>
            <a:prstGeom prst="rect">
              <a:avLst/>
            </a:prstGeom>
            <a:solidFill>
              <a:srgbClr val="89CDCD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/>
          </p:nvSpPr>
          <p:spPr bwMode="auto">
            <a:xfrm>
              <a:off x="6374258" y="3276600"/>
              <a:ext cx="898525" cy="522287"/>
            </a:xfrm>
            <a:prstGeom prst="rect">
              <a:avLst/>
            </a:prstGeom>
            <a:solidFill>
              <a:srgbClr val="8497B0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60" name="Rectangle 31"/>
            <p:cNvSpPr>
              <a:spLocks noChangeArrowheads="1"/>
            </p:cNvSpPr>
            <p:nvPr/>
          </p:nvSpPr>
          <p:spPr bwMode="auto">
            <a:xfrm>
              <a:off x="5429696" y="4217988"/>
              <a:ext cx="881063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61" name="Rectangle 32"/>
            <p:cNvSpPr>
              <a:spLocks noChangeArrowheads="1"/>
            </p:cNvSpPr>
            <p:nvPr/>
          </p:nvSpPr>
          <p:spPr bwMode="auto">
            <a:xfrm>
              <a:off x="5429696" y="4267200"/>
              <a:ext cx="881063" cy="28575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62" name="Rectangle 33"/>
            <p:cNvSpPr>
              <a:spLocks noChangeArrowheads="1"/>
            </p:cNvSpPr>
            <p:nvPr/>
          </p:nvSpPr>
          <p:spPr bwMode="auto">
            <a:xfrm>
              <a:off x="5429696" y="4316413"/>
              <a:ext cx="881063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63" name="Rectangle 34"/>
            <p:cNvSpPr>
              <a:spLocks noChangeArrowheads="1"/>
            </p:cNvSpPr>
            <p:nvPr/>
          </p:nvSpPr>
          <p:spPr bwMode="auto">
            <a:xfrm>
              <a:off x="5429696" y="4367213"/>
              <a:ext cx="881063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64" name="Rectangle 35"/>
            <p:cNvSpPr>
              <a:spLocks noChangeArrowheads="1"/>
            </p:cNvSpPr>
            <p:nvPr/>
          </p:nvSpPr>
          <p:spPr bwMode="auto">
            <a:xfrm>
              <a:off x="5429696" y="4414838"/>
              <a:ext cx="881063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5429696" y="4465638"/>
              <a:ext cx="881063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66" name="Rectangle 37"/>
            <p:cNvSpPr>
              <a:spLocks noChangeArrowheads="1"/>
            </p:cNvSpPr>
            <p:nvPr/>
          </p:nvSpPr>
          <p:spPr bwMode="auto">
            <a:xfrm>
              <a:off x="5429696" y="4513263"/>
              <a:ext cx="881063" cy="28575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67" name="Rectangle 38"/>
            <p:cNvSpPr>
              <a:spLocks noChangeArrowheads="1"/>
            </p:cNvSpPr>
            <p:nvPr/>
          </p:nvSpPr>
          <p:spPr bwMode="auto">
            <a:xfrm>
              <a:off x="5878958" y="3860800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5878958" y="3910013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69" name="Rectangle 40"/>
            <p:cNvSpPr>
              <a:spLocks noChangeArrowheads="1"/>
            </p:cNvSpPr>
            <p:nvPr/>
          </p:nvSpPr>
          <p:spPr bwMode="auto">
            <a:xfrm>
              <a:off x="5878958" y="3959225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70" name="Rectangle 41"/>
            <p:cNvSpPr>
              <a:spLocks noChangeArrowheads="1"/>
            </p:cNvSpPr>
            <p:nvPr/>
          </p:nvSpPr>
          <p:spPr bwMode="auto">
            <a:xfrm>
              <a:off x="5878958" y="4008438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71" name="Rectangle 42"/>
            <p:cNvSpPr>
              <a:spLocks noChangeArrowheads="1"/>
            </p:cNvSpPr>
            <p:nvPr/>
          </p:nvSpPr>
          <p:spPr bwMode="auto">
            <a:xfrm>
              <a:off x="5878958" y="4057650"/>
              <a:ext cx="431800" cy="28575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72" name="Rectangle 43"/>
            <p:cNvSpPr>
              <a:spLocks noChangeArrowheads="1"/>
            </p:cNvSpPr>
            <p:nvPr/>
          </p:nvSpPr>
          <p:spPr bwMode="auto">
            <a:xfrm>
              <a:off x="5878958" y="4106863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73" name="Rectangle 44"/>
            <p:cNvSpPr>
              <a:spLocks noChangeArrowheads="1"/>
            </p:cNvSpPr>
            <p:nvPr/>
          </p:nvSpPr>
          <p:spPr bwMode="auto">
            <a:xfrm>
              <a:off x="5878958" y="4157663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74" name="Rectangle 45"/>
            <p:cNvSpPr>
              <a:spLocks noChangeArrowheads="1"/>
            </p:cNvSpPr>
            <p:nvPr/>
          </p:nvSpPr>
          <p:spPr bwMode="auto">
            <a:xfrm>
              <a:off x="6374258" y="4216400"/>
              <a:ext cx="433388" cy="338137"/>
            </a:xfrm>
            <a:prstGeom prst="rect">
              <a:avLst/>
            </a:prstGeom>
            <a:solidFill>
              <a:srgbClr val="F49880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  <p:sp>
          <p:nvSpPr>
            <p:cNvPr id="75" name="Rectangle 46"/>
            <p:cNvSpPr>
              <a:spLocks noChangeArrowheads="1"/>
            </p:cNvSpPr>
            <p:nvPr/>
          </p:nvSpPr>
          <p:spPr bwMode="auto">
            <a:xfrm>
              <a:off x="6836221" y="4216400"/>
              <a:ext cx="436563" cy="338137"/>
            </a:xfrm>
            <a:prstGeom prst="rect">
              <a:avLst/>
            </a:prstGeom>
            <a:solidFill>
              <a:srgbClr val="CF96BB"/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/>
            <a:lstStyle/>
            <a:p>
              <a:endParaRPr lang="en-US" sz="3000">
                <a:latin typeface="Abadi" panose="020B0604020104020204" pitchFamily="34" charset="0"/>
              </a:endParaRPr>
            </a:p>
          </p:txBody>
        </p:sp>
      </p:grpSp>
      <p:sp>
        <p:nvSpPr>
          <p:cNvPr id="76" name="Freeform 47"/>
          <p:cNvSpPr/>
          <p:nvPr/>
        </p:nvSpPr>
        <p:spPr bwMode="auto">
          <a:xfrm>
            <a:off x="6365515" y="3325772"/>
            <a:ext cx="1366838" cy="1369218"/>
          </a:xfrm>
          <a:custGeom>
            <a:avLst/>
            <a:gdLst>
              <a:gd name="T0" fmla="*/ 143 w 510"/>
              <a:gd name="T1" fmla="*/ 62 h 510"/>
              <a:gd name="T2" fmla="*/ 448 w 510"/>
              <a:gd name="T3" fmla="*/ 143 h 510"/>
              <a:gd name="T4" fmla="*/ 367 w 510"/>
              <a:gd name="T5" fmla="*/ 448 h 510"/>
              <a:gd name="T6" fmla="*/ 62 w 510"/>
              <a:gd name="T7" fmla="*/ 367 h 510"/>
              <a:gd name="T8" fmla="*/ 143 w 510"/>
              <a:gd name="T9" fmla="*/ 6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143" y="62"/>
                </a:moveTo>
                <a:cubicBezTo>
                  <a:pt x="250" y="0"/>
                  <a:pt x="387" y="37"/>
                  <a:pt x="448" y="143"/>
                </a:cubicBezTo>
                <a:cubicBezTo>
                  <a:pt x="510" y="250"/>
                  <a:pt x="474" y="387"/>
                  <a:pt x="367" y="448"/>
                </a:cubicBezTo>
                <a:cubicBezTo>
                  <a:pt x="260" y="510"/>
                  <a:pt x="123" y="473"/>
                  <a:pt x="62" y="367"/>
                </a:cubicBezTo>
                <a:cubicBezTo>
                  <a:pt x="0" y="260"/>
                  <a:pt x="37" y="123"/>
                  <a:pt x="143" y="6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137160" tIns="68580" rIns="137160" bIns="68580" numCol="1" anchor="t" anchorCtr="0" compatLnSpc="1"/>
          <a:lstStyle/>
          <a:p>
            <a:endParaRPr lang="en-US" sz="3000">
              <a:latin typeface="Abadi" panose="020B0604020104020204" pitchFamily="34" charset="0"/>
            </a:endParaRPr>
          </a:p>
        </p:txBody>
      </p:sp>
      <p:sp>
        <p:nvSpPr>
          <p:cNvPr id="77" name="Freeform 54"/>
          <p:cNvSpPr/>
          <p:nvPr/>
        </p:nvSpPr>
        <p:spPr bwMode="auto">
          <a:xfrm>
            <a:off x="4636282" y="5035510"/>
            <a:ext cx="1369220" cy="1366838"/>
          </a:xfrm>
          <a:custGeom>
            <a:avLst/>
            <a:gdLst>
              <a:gd name="T0" fmla="*/ 62 w 510"/>
              <a:gd name="T1" fmla="*/ 143 h 510"/>
              <a:gd name="T2" fmla="*/ 367 w 510"/>
              <a:gd name="T3" fmla="*/ 61 h 510"/>
              <a:gd name="T4" fmla="*/ 449 w 510"/>
              <a:gd name="T5" fmla="*/ 366 h 510"/>
              <a:gd name="T6" fmla="*/ 144 w 510"/>
              <a:gd name="T7" fmla="*/ 448 h 510"/>
              <a:gd name="T8" fmla="*/ 62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143"/>
                </a:moveTo>
                <a:cubicBezTo>
                  <a:pt x="124" y="36"/>
                  <a:pt x="260" y="0"/>
                  <a:pt x="367" y="61"/>
                </a:cubicBezTo>
                <a:cubicBezTo>
                  <a:pt x="474" y="123"/>
                  <a:pt x="510" y="260"/>
                  <a:pt x="449" y="366"/>
                </a:cubicBezTo>
                <a:cubicBezTo>
                  <a:pt x="387" y="473"/>
                  <a:pt x="250" y="510"/>
                  <a:pt x="144" y="448"/>
                </a:cubicBezTo>
                <a:cubicBezTo>
                  <a:pt x="37" y="386"/>
                  <a:pt x="0" y="250"/>
                  <a:pt x="62" y="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137160" tIns="68580" rIns="137160" bIns="68580" numCol="1" anchor="t" anchorCtr="0" compatLnSpc="1"/>
          <a:lstStyle/>
          <a:p>
            <a:endParaRPr lang="en-US" sz="3000" dirty="0">
              <a:latin typeface="Abadi" panose="020B0604020104020204" pitchFamily="34" charset="0"/>
            </a:endParaRPr>
          </a:p>
        </p:txBody>
      </p:sp>
      <p:sp>
        <p:nvSpPr>
          <p:cNvPr id="78" name="Freeform 65"/>
          <p:cNvSpPr/>
          <p:nvPr/>
        </p:nvSpPr>
        <p:spPr bwMode="auto">
          <a:xfrm>
            <a:off x="12719879" y="5035510"/>
            <a:ext cx="1366838" cy="1366838"/>
          </a:xfrm>
          <a:custGeom>
            <a:avLst/>
            <a:gdLst>
              <a:gd name="T0" fmla="*/ 448 w 510"/>
              <a:gd name="T1" fmla="*/ 143 h 510"/>
              <a:gd name="T2" fmla="*/ 366 w 510"/>
              <a:gd name="T3" fmla="*/ 448 h 510"/>
              <a:gd name="T4" fmla="*/ 61 w 510"/>
              <a:gd name="T5" fmla="*/ 366 h 510"/>
              <a:gd name="T6" fmla="*/ 143 w 510"/>
              <a:gd name="T7" fmla="*/ 61 h 510"/>
              <a:gd name="T8" fmla="*/ 448 w 510"/>
              <a:gd name="T9" fmla="*/ 143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448" y="143"/>
                </a:moveTo>
                <a:cubicBezTo>
                  <a:pt x="510" y="250"/>
                  <a:pt x="473" y="386"/>
                  <a:pt x="366" y="448"/>
                </a:cubicBezTo>
                <a:cubicBezTo>
                  <a:pt x="259" y="510"/>
                  <a:pt x="123" y="473"/>
                  <a:pt x="61" y="366"/>
                </a:cubicBezTo>
                <a:cubicBezTo>
                  <a:pt x="0" y="260"/>
                  <a:pt x="36" y="123"/>
                  <a:pt x="143" y="61"/>
                </a:cubicBezTo>
                <a:cubicBezTo>
                  <a:pt x="250" y="0"/>
                  <a:pt x="386" y="36"/>
                  <a:pt x="448" y="14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137160" tIns="68580" rIns="137160" bIns="68580" numCol="1" anchor="t" anchorCtr="0" compatLnSpc="1"/>
          <a:lstStyle/>
          <a:p>
            <a:endParaRPr lang="en-US" sz="3000">
              <a:latin typeface="Abadi" panose="020B0604020104020204" pitchFamily="34" charset="0"/>
            </a:endParaRPr>
          </a:p>
        </p:txBody>
      </p:sp>
      <p:sp>
        <p:nvSpPr>
          <p:cNvPr id="82" name="Freeform 76"/>
          <p:cNvSpPr>
            <a:spLocks noEditPoints="1"/>
          </p:cNvSpPr>
          <p:nvPr/>
        </p:nvSpPr>
        <p:spPr bwMode="auto">
          <a:xfrm>
            <a:off x="9369459" y="4149685"/>
            <a:ext cx="754857" cy="1700213"/>
          </a:xfrm>
          <a:custGeom>
            <a:avLst/>
            <a:gdLst>
              <a:gd name="T0" fmla="*/ 309 w 317"/>
              <a:gd name="T1" fmla="*/ 671 h 714"/>
              <a:gd name="T2" fmla="*/ 307 w 317"/>
              <a:gd name="T3" fmla="*/ 666 h 714"/>
              <a:gd name="T4" fmla="*/ 304 w 317"/>
              <a:gd name="T5" fmla="*/ 660 h 714"/>
              <a:gd name="T6" fmla="*/ 301 w 317"/>
              <a:gd name="T7" fmla="*/ 656 h 714"/>
              <a:gd name="T8" fmla="*/ 295 w 317"/>
              <a:gd name="T9" fmla="*/ 652 h 714"/>
              <a:gd name="T10" fmla="*/ 291 w 317"/>
              <a:gd name="T11" fmla="*/ 649 h 714"/>
              <a:gd name="T12" fmla="*/ 284 w 317"/>
              <a:gd name="T13" fmla="*/ 648 h 714"/>
              <a:gd name="T14" fmla="*/ 277 w 317"/>
              <a:gd name="T15" fmla="*/ 648 h 714"/>
              <a:gd name="T16" fmla="*/ 272 w 317"/>
              <a:gd name="T17" fmla="*/ 649 h 714"/>
              <a:gd name="T18" fmla="*/ 266 w 317"/>
              <a:gd name="T19" fmla="*/ 651 h 714"/>
              <a:gd name="T20" fmla="*/ 261 w 317"/>
              <a:gd name="T21" fmla="*/ 653 h 714"/>
              <a:gd name="T22" fmla="*/ 257 w 317"/>
              <a:gd name="T23" fmla="*/ 658 h 714"/>
              <a:gd name="T24" fmla="*/ 254 w 317"/>
              <a:gd name="T25" fmla="*/ 664 h 714"/>
              <a:gd name="T26" fmla="*/ 252 w 317"/>
              <a:gd name="T27" fmla="*/ 669 h 714"/>
              <a:gd name="T28" fmla="*/ 250 w 317"/>
              <a:gd name="T29" fmla="*/ 675 h 714"/>
              <a:gd name="T30" fmla="*/ 250 w 317"/>
              <a:gd name="T31" fmla="*/ 682 h 714"/>
              <a:gd name="T32" fmla="*/ 252 w 317"/>
              <a:gd name="T33" fmla="*/ 687 h 714"/>
              <a:gd name="T34" fmla="*/ 255 w 317"/>
              <a:gd name="T35" fmla="*/ 693 h 714"/>
              <a:gd name="T36" fmla="*/ 258 w 317"/>
              <a:gd name="T37" fmla="*/ 697 h 714"/>
              <a:gd name="T38" fmla="*/ 263 w 317"/>
              <a:gd name="T39" fmla="*/ 702 h 714"/>
              <a:gd name="T40" fmla="*/ 268 w 317"/>
              <a:gd name="T41" fmla="*/ 704 h 714"/>
              <a:gd name="T42" fmla="*/ 275 w 317"/>
              <a:gd name="T43" fmla="*/ 706 h 714"/>
              <a:gd name="T44" fmla="*/ 281 w 317"/>
              <a:gd name="T45" fmla="*/ 706 h 714"/>
              <a:gd name="T46" fmla="*/ 288 w 317"/>
              <a:gd name="T47" fmla="*/ 705 h 714"/>
              <a:gd name="T48" fmla="*/ 293 w 317"/>
              <a:gd name="T49" fmla="*/ 703 h 714"/>
              <a:gd name="T50" fmla="*/ 298 w 317"/>
              <a:gd name="T51" fmla="*/ 701 h 714"/>
              <a:gd name="T52" fmla="*/ 302 w 317"/>
              <a:gd name="T53" fmla="*/ 696 h 714"/>
              <a:gd name="T54" fmla="*/ 306 w 317"/>
              <a:gd name="T55" fmla="*/ 691 h 714"/>
              <a:gd name="T56" fmla="*/ 308 w 317"/>
              <a:gd name="T57" fmla="*/ 685 h 714"/>
              <a:gd name="T58" fmla="*/ 309 w 317"/>
              <a:gd name="T59" fmla="*/ 679 h 714"/>
              <a:gd name="T60" fmla="*/ 284 w 317"/>
              <a:gd name="T61" fmla="*/ 640 h 714"/>
              <a:gd name="T62" fmla="*/ 292 w 317"/>
              <a:gd name="T63" fmla="*/ 641 h 714"/>
              <a:gd name="T64" fmla="*/ 300 w 317"/>
              <a:gd name="T65" fmla="*/ 644 h 714"/>
              <a:gd name="T66" fmla="*/ 306 w 317"/>
              <a:gd name="T67" fmla="*/ 650 h 714"/>
              <a:gd name="T68" fmla="*/ 310 w 317"/>
              <a:gd name="T69" fmla="*/ 656 h 714"/>
              <a:gd name="T70" fmla="*/ 315 w 317"/>
              <a:gd name="T71" fmla="*/ 662 h 714"/>
              <a:gd name="T72" fmla="*/ 317 w 317"/>
              <a:gd name="T73" fmla="*/ 669 h 714"/>
              <a:gd name="T74" fmla="*/ 317 w 317"/>
              <a:gd name="T75" fmla="*/ 678 h 714"/>
              <a:gd name="T76" fmla="*/ 317 w 317"/>
              <a:gd name="T77" fmla="*/ 686 h 714"/>
              <a:gd name="T78" fmla="*/ 313 w 317"/>
              <a:gd name="T79" fmla="*/ 693 h 714"/>
              <a:gd name="T80" fmla="*/ 310 w 317"/>
              <a:gd name="T81" fmla="*/ 700 h 714"/>
              <a:gd name="T82" fmla="*/ 304 w 317"/>
              <a:gd name="T83" fmla="*/ 705 h 714"/>
              <a:gd name="T84" fmla="*/ 298 w 317"/>
              <a:gd name="T85" fmla="*/ 710 h 714"/>
              <a:gd name="T86" fmla="*/ 291 w 317"/>
              <a:gd name="T87" fmla="*/ 713 h 714"/>
              <a:gd name="T88" fmla="*/ 283 w 317"/>
              <a:gd name="T89" fmla="*/ 714 h 714"/>
              <a:gd name="T90" fmla="*/ 275 w 317"/>
              <a:gd name="T91" fmla="*/ 714 h 714"/>
              <a:gd name="T92" fmla="*/ 267 w 317"/>
              <a:gd name="T93" fmla="*/ 712 h 714"/>
              <a:gd name="T94" fmla="*/ 261 w 317"/>
              <a:gd name="T95" fmla="*/ 710 h 714"/>
              <a:gd name="T96" fmla="*/ 254 w 317"/>
              <a:gd name="T97" fmla="*/ 704 h 714"/>
              <a:gd name="T98" fmla="*/ 249 w 317"/>
              <a:gd name="T99" fmla="*/ 699 h 714"/>
              <a:gd name="T100" fmla="*/ 245 w 317"/>
              <a:gd name="T101" fmla="*/ 692 h 714"/>
              <a:gd name="T102" fmla="*/ 243 w 317"/>
              <a:gd name="T103" fmla="*/ 685 h 714"/>
              <a:gd name="T104" fmla="*/ 243 w 317"/>
              <a:gd name="T105" fmla="*/ 677 h 714"/>
              <a:gd name="T106" fmla="*/ 243 w 317"/>
              <a:gd name="T107" fmla="*/ 669 h 714"/>
              <a:gd name="T108" fmla="*/ 246 w 317"/>
              <a:gd name="T109" fmla="*/ 661 h 714"/>
              <a:gd name="T110" fmla="*/ 249 w 317"/>
              <a:gd name="T111" fmla="*/ 655 h 714"/>
              <a:gd name="T112" fmla="*/ 255 w 317"/>
              <a:gd name="T113" fmla="*/ 649 h 714"/>
              <a:gd name="T114" fmla="*/ 261 w 317"/>
              <a:gd name="T115" fmla="*/ 644 h 714"/>
              <a:gd name="T116" fmla="*/ 268 w 317"/>
              <a:gd name="T117" fmla="*/ 641 h 714"/>
              <a:gd name="T118" fmla="*/ 275 w 317"/>
              <a:gd name="T119" fmla="*/ 640 h 714"/>
              <a:gd name="T120" fmla="*/ 266 w 317"/>
              <a:gd name="T121" fmla="*/ 544 h 714"/>
              <a:gd name="T122" fmla="*/ 30 w 317"/>
              <a:gd name="T123" fmla="*/ 537 h 714"/>
              <a:gd name="T124" fmla="*/ 0 w 317"/>
              <a:gd name="T125" fmla="*/ 299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7" h="714">
                <a:moveTo>
                  <a:pt x="8" y="16"/>
                </a:moveTo>
                <a:lnTo>
                  <a:pt x="0" y="16"/>
                </a:lnTo>
                <a:lnTo>
                  <a:pt x="0" y="0"/>
                </a:lnTo>
                <a:lnTo>
                  <a:pt x="8" y="0"/>
                </a:lnTo>
                <a:lnTo>
                  <a:pt x="8" y="16"/>
                </a:lnTo>
                <a:lnTo>
                  <a:pt x="8" y="16"/>
                </a:lnTo>
                <a:close/>
                <a:moveTo>
                  <a:pt x="309" y="677"/>
                </a:moveTo>
                <a:lnTo>
                  <a:pt x="309" y="677"/>
                </a:lnTo>
                <a:lnTo>
                  <a:pt x="309" y="677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6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5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4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3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1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70"/>
                </a:lnTo>
                <a:lnTo>
                  <a:pt x="309" y="669"/>
                </a:lnTo>
                <a:lnTo>
                  <a:pt x="309" y="669"/>
                </a:lnTo>
                <a:lnTo>
                  <a:pt x="309" y="669"/>
                </a:lnTo>
                <a:lnTo>
                  <a:pt x="308" y="669"/>
                </a:lnTo>
                <a:lnTo>
                  <a:pt x="308" y="669"/>
                </a:lnTo>
                <a:lnTo>
                  <a:pt x="308" y="669"/>
                </a:lnTo>
                <a:lnTo>
                  <a:pt x="308" y="669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8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7"/>
                </a:lnTo>
                <a:lnTo>
                  <a:pt x="308" y="666"/>
                </a:lnTo>
                <a:lnTo>
                  <a:pt x="308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6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5"/>
                </a:lnTo>
                <a:lnTo>
                  <a:pt x="307" y="664"/>
                </a:lnTo>
                <a:lnTo>
                  <a:pt x="307" y="664"/>
                </a:lnTo>
                <a:lnTo>
                  <a:pt x="307" y="664"/>
                </a:lnTo>
                <a:lnTo>
                  <a:pt x="306" y="664"/>
                </a:lnTo>
                <a:lnTo>
                  <a:pt x="306" y="664"/>
                </a:lnTo>
                <a:lnTo>
                  <a:pt x="306" y="664"/>
                </a:lnTo>
                <a:lnTo>
                  <a:pt x="306" y="664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2"/>
                </a:lnTo>
                <a:lnTo>
                  <a:pt x="306" y="661"/>
                </a:lnTo>
                <a:lnTo>
                  <a:pt x="306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1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4" y="660"/>
                </a:lnTo>
                <a:lnTo>
                  <a:pt x="303" y="660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9"/>
                </a:lnTo>
                <a:lnTo>
                  <a:pt x="303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8"/>
                </a:lnTo>
                <a:lnTo>
                  <a:pt x="302" y="657"/>
                </a:lnTo>
                <a:lnTo>
                  <a:pt x="302" y="657"/>
                </a:lnTo>
                <a:lnTo>
                  <a:pt x="302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7"/>
                </a:lnTo>
                <a:lnTo>
                  <a:pt x="301" y="656"/>
                </a:lnTo>
                <a:lnTo>
                  <a:pt x="301" y="656"/>
                </a:lnTo>
                <a:lnTo>
                  <a:pt x="301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6"/>
                </a:lnTo>
                <a:lnTo>
                  <a:pt x="300" y="655"/>
                </a:lnTo>
                <a:lnTo>
                  <a:pt x="300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5"/>
                </a:lnTo>
                <a:lnTo>
                  <a:pt x="299" y="653"/>
                </a:lnTo>
                <a:lnTo>
                  <a:pt x="299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8" y="653"/>
                </a:lnTo>
                <a:lnTo>
                  <a:pt x="297" y="653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7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2"/>
                </a:lnTo>
                <a:lnTo>
                  <a:pt x="295" y="651"/>
                </a:lnTo>
                <a:lnTo>
                  <a:pt x="295" y="651"/>
                </a:lnTo>
                <a:lnTo>
                  <a:pt x="295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4" y="651"/>
                </a:lnTo>
                <a:lnTo>
                  <a:pt x="293" y="651"/>
                </a:lnTo>
                <a:lnTo>
                  <a:pt x="293" y="651"/>
                </a:lnTo>
                <a:lnTo>
                  <a:pt x="293" y="651"/>
                </a:lnTo>
                <a:lnTo>
                  <a:pt x="293" y="650"/>
                </a:lnTo>
                <a:lnTo>
                  <a:pt x="293" y="650"/>
                </a:lnTo>
                <a:lnTo>
                  <a:pt x="293" y="650"/>
                </a:lnTo>
                <a:lnTo>
                  <a:pt x="293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2" y="650"/>
                </a:lnTo>
                <a:lnTo>
                  <a:pt x="291" y="650"/>
                </a:lnTo>
                <a:lnTo>
                  <a:pt x="291" y="650"/>
                </a:lnTo>
                <a:lnTo>
                  <a:pt x="291" y="650"/>
                </a:lnTo>
                <a:lnTo>
                  <a:pt x="291" y="649"/>
                </a:lnTo>
                <a:lnTo>
                  <a:pt x="291" y="649"/>
                </a:lnTo>
                <a:lnTo>
                  <a:pt x="291" y="649"/>
                </a:lnTo>
                <a:lnTo>
                  <a:pt x="291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90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9" y="649"/>
                </a:lnTo>
                <a:lnTo>
                  <a:pt x="288" y="649"/>
                </a:lnTo>
                <a:lnTo>
                  <a:pt x="288" y="649"/>
                </a:lnTo>
                <a:lnTo>
                  <a:pt x="288" y="649"/>
                </a:lnTo>
                <a:lnTo>
                  <a:pt x="288" y="648"/>
                </a:lnTo>
                <a:lnTo>
                  <a:pt x="288" y="648"/>
                </a:lnTo>
                <a:lnTo>
                  <a:pt x="288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6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5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4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3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2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1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80" y="648"/>
                </a:lnTo>
                <a:lnTo>
                  <a:pt x="279" y="648"/>
                </a:lnTo>
                <a:lnTo>
                  <a:pt x="279" y="648"/>
                </a:lnTo>
                <a:lnTo>
                  <a:pt x="279" y="648"/>
                </a:lnTo>
                <a:lnTo>
                  <a:pt x="279" y="648"/>
                </a:lnTo>
                <a:lnTo>
                  <a:pt x="279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7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6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5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4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3" y="648"/>
                </a:lnTo>
                <a:lnTo>
                  <a:pt x="272" y="648"/>
                </a:lnTo>
                <a:lnTo>
                  <a:pt x="272" y="648"/>
                </a:lnTo>
                <a:lnTo>
                  <a:pt x="272" y="648"/>
                </a:lnTo>
                <a:lnTo>
                  <a:pt x="272" y="649"/>
                </a:lnTo>
                <a:lnTo>
                  <a:pt x="272" y="649"/>
                </a:lnTo>
                <a:lnTo>
                  <a:pt x="272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1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70" y="649"/>
                </a:lnTo>
                <a:lnTo>
                  <a:pt x="268" y="649"/>
                </a:lnTo>
                <a:lnTo>
                  <a:pt x="268" y="649"/>
                </a:lnTo>
                <a:lnTo>
                  <a:pt x="268" y="649"/>
                </a:lnTo>
                <a:lnTo>
                  <a:pt x="268" y="650"/>
                </a:lnTo>
                <a:lnTo>
                  <a:pt x="268" y="650"/>
                </a:lnTo>
                <a:lnTo>
                  <a:pt x="268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7" y="650"/>
                </a:lnTo>
                <a:lnTo>
                  <a:pt x="266" y="650"/>
                </a:lnTo>
                <a:lnTo>
                  <a:pt x="266" y="650"/>
                </a:lnTo>
                <a:lnTo>
                  <a:pt x="266" y="650"/>
                </a:lnTo>
                <a:lnTo>
                  <a:pt x="266" y="650"/>
                </a:lnTo>
                <a:lnTo>
                  <a:pt x="266" y="651"/>
                </a:lnTo>
                <a:lnTo>
                  <a:pt x="266" y="651"/>
                </a:lnTo>
                <a:lnTo>
                  <a:pt x="266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5" y="651"/>
                </a:lnTo>
                <a:lnTo>
                  <a:pt x="264" y="651"/>
                </a:lnTo>
                <a:lnTo>
                  <a:pt x="264" y="651"/>
                </a:lnTo>
                <a:lnTo>
                  <a:pt x="264" y="652"/>
                </a:lnTo>
                <a:lnTo>
                  <a:pt x="264" y="652"/>
                </a:lnTo>
                <a:lnTo>
                  <a:pt x="264" y="652"/>
                </a:lnTo>
                <a:lnTo>
                  <a:pt x="264" y="652"/>
                </a:lnTo>
                <a:lnTo>
                  <a:pt x="264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2"/>
                </a:lnTo>
                <a:lnTo>
                  <a:pt x="263" y="653"/>
                </a:lnTo>
                <a:lnTo>
                  <a:pt x="263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2" y="653"/>
                </a:lnTo>
                <a:lnTo>
                  <a:pt x="261" y="653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61" y="655"/>
                </a:lnTo>
                <a:lnTo>
                  <a:pt x="259" y="655"/>
                </a:lnTo>
                <a:lnTo>
                  <a:pt x="259" y="655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9" y="656"/>
                </a:lnTo>
                <a:lnTo>
                  <a:pt x="258" y="656"/>
                </a:lnTo>
                <a:lnTo>
                  <a:pt x="258" y="656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8" y="657"/>
                </a:lnTo>
                <a:lnTo>
                  <a:pt x="257" y="657"/>
                </a:lnTo>
                <a:lnTo>
                  <a:pt x="257" y="657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7" y="658"/>
                </a:lnTo>
                <a:lnTo>
                  <a:pt x="256" y="658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59"/>
                </a:lnTo>
                <a:lnTo>
                  <a:pt x="256" y="660"/>
                </a:lnTo>
                <a:lnTo>
                  <a:pt x="256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0"/>
                </a:lnTo>
                <a:lnTo>
                  <a:pt x="255" y="661"/>
                </a:lnTo>
                <a:lnTo>
                  <a:pt x="255" y="661"/>
                </a:lnTo>
                <a:lnTo>
                  <a:pt x="255" y="661"/>
                </a:lnTo>
                <a:lnTo>
                  <a:pt x="255" y="661"/>
                </a:lnTo>
                <a:lnTo>
                  <a:pt x="255" y="661"/>
                </a:lnTo>
                <a:lnTo>
                  <a:pt x="254" y="661"/>
                </a:lnTo>
                <a:lnTo>
                  <a:pt x="254" y="661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2"/>
                </a:lnTo>
                <a:lnTo>
                  <a:pt x="254" y="664"/>
                </a:lnTo>
                <a:lnTo>
                  <a:pt x="254" y="664"/>
                </a:lnTo>
                <a:lnTo>
                  <a:pt x="254" y="664"/>
                </a:lnTo>
                <a:lnTo>
                  <a:pt x="254" y="664"/>
                </a:lnTo>
                <a:lnTo>
                  <a:pt x="253" y="664"/>
                </a:lnTo>
                <a:lnTo>
                  <a:pt x="253" y="664"/>
                </a:lnTo>
                <a:lnTo>
                  <a:pt x="253" y="664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5"/>
                </a:lnTo>
                <a:lnTo>
                  <a:pt x="253" y="666"/>
                </a:lnTo>
                <a:lnTo>
                  <a:pt x="253" y="666"/>
                </a:lnTo>
                <a:lnTo>
                  <a:pt x="253" y="666"/>
                </a:lnTo>
                <a:lnTo>
                  <a:pt x="253" y="666"/>
                </a:lnTo>
                <a:lnTo>
                  <a:pt x="253" y="666"/>
                </a:lnTo>
                <a:lnTo>
                  <a:pt x="252" y="666"/>
                </a:lnTo>
                <a:lnTo>
                  <a:pt x="252" y="666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7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8"/>
                </a:lnTo>
                <a:lnTo>
                  <a:pt x="252" y="669"/>
                </a:lnTo>
                <a:lnTo>
                  <a:pt x="252" y="669"/>
                </a:lnTo>
                <a:lnTo>
                  <a:pt x="252" y="669"/>
                </a:lnTo>
                <a:lnTo>
                  <a:pt x="252" y="669"/>
                </a:lnTo>
                <a:lnTo>
                  <a:pt x="252" y="669"/>
                </a:lnTo>
                <a:lnTo>
                  <a:pt x="250" y="669"/>
                </a:lnTo>
                <a:lnTo>
                  <a:pt x="250" y="669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0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1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3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4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5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6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7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8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79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1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2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3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0" y="684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5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6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7"/>
                </a:lnTo>
                <a:lnTo>
                  <a:pt x="252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88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0"/>
                </a:lnTo>
                <a:lnTo>
                  <a:pt x="253" y="691"/>
                </a:lnTo>
                <a:lnTo>
                  <a:pt x="253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1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2"/>
                </a:lnTo>
                <a:lnTo>
                  <a:pt x="254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3"/>
                </a:lnTo>
                <a:lnTo>
                  <a:pt x="255" y="694"/>
                </a:lnTo>
                <a:lnTo>
                  <a:pt x="255" y="694"/>
                </a:lnTo>
                <a:lnTo>
                  <a:pt x="255" y="694"/>
                </a:lnTo>
                <a:lnTo>
                  <a:pt x="255" y="694"/>
                </a:lnTo>
                <a:lnTo>
                  <a:pt x="256" y="694"/>
                </a:lnTo>
                <a:lnTo>
                  <a:pt x="256" y="694"/>
                </a:lnTo>
                <a:lnTo>
                  <a:pt x="256" y="694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6" y="695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6"/>
                </a:lnTo>
                <a:lnTo>
                  <a:pt x="257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7"/>
                </a:lnTo>
                <a:lnTo>
                  <a:pt x="258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699"/>
                </a:lnTo>
                <a:lnTo>
                  <a:pt x="259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1" y="700"/>
                </a:lnTo>
                <a:lnTo>
                  <a:pt x="262" y="700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2" y="701"/>
                </a:lnTo>
                <a:lnTo>
                  <a:pt x="263" y="701"/>
                </a:lnTo>
                <a:lnTo>
                  <a:pt x="263" y="701"/>
                </a:lnTo>
                <a:lnTo>
                  <a:pt x="263" y="701"/>
                </a:lnTo>
                <a:lnTo>
                  <a:pt x="263" y="701"/>
                </a:lnTo>
                <a:lnTo>
                  <a:pt x="263" y="702"/>
                </a:lnTo>
                <a:lnTo>
                  <a:pt x="263" y="702"/>
                </a:lnTo>
                <a:lnTo>
                  <a:pt x="263" y="702"/>
                </a:lnTo>
                <a:lnTo>
                  <a:pt x="263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4" y="702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5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3"/>
                </a:lnTo>
                <a:lnTo>
                  <a:pt x="266" y="704"/>
                </a:lnTo>
                <a:lnTo>
                  <a:pt x="266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7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68" y="704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0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1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2" y="705"/>
                </a:lnTo>
                <a:lnTo>
                  <a:pt x="273" y="705"/>
                </a:lnTo>
                <a:lnTo>
                  <a:pt x="273" y="706"/>
                </a:lnTo>
                <a:lnTo>
                  <a:pt x="273" y="706"/>
                </a:lnTo>
                <a:lnTo>
                  <a:pt x="273" y="706"/>
                </a:lnTo>
                <a:lnTo>
                  <a:pt x="273" y="706"/>
                </a:lnTo>
                <a:lnTo>
                  <a:pt x="273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4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5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6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7" y="706"/>
                </a:lnTo>
                <a:lnTo>
                  <a:pt x="279" y="706"/>
                </a:lnTo>
                <a:lnTo>
                  <a:pt x="279" y="706"/>
                </a:lnTo>
                <a:lnTo>
                  <a:pt x="279" y="706"/>
                </a:lnTo>
                <a:lnTo>
                  <a:pt x="279" y="706"/>
                </a:lnTo>
                <a:lnTo>
                  <a:pt x="279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0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1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2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3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4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5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6"/>
                </a:lnTo>
                <a:lnTo>
                  <a:pt x="286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8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89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0" y="705"/>
                </a:lnTo>
                <a:lnTo>
                  <a:pt x="291" y="705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1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2" y="704"/>
                </a:lnTo>
                <a:lnTo>
                  <a:pt x="293" y="704"/>
                </a:lnTo>
                <a:lnTo>
                  <a:pt x="293" y="704"/>
                </a:lnTo>
                <a:lnTo>
                  <a:pt x="293" y="703"/>
                </a:lnTo>
                <a:lnTo>
                  <a:pt x="293" y="703"/>
                </a:lnTo>
                <a:lnTo>
                  <a:pt x="293" y="703"/>
                </a:lnTo>
                <a:lnTo>
                  <a:pt x="293" y="703"/>
                </a:lnTo>
                <a:lnTo>
                  <a:pt x="293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4" y="703"/>
                </a:lnTo>
                <a:lnTo>
                  <a:pt x="295" y="703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5" y="702"/>
                </a:lnTo>
                <a:lnTo>
                  <a:pt x="297" y="702"/>
                </a:lnTo>
                <a:lnTo>
                  <a:pt x="297" y="702"/>
                </a:lnTo>
                <a:lnTo>
                  <a:pt x="297" y="702"/>
                </a:lnTo>
                <a:lnTo>
                  <a:pt x="297" y="702"/>
                </a:lnTo>
                <a:lnTo>
                  <a:pt x="297" y="701"/>
                </a:lnTo>
                <a:lnTo>
                  <a:pt x="297" y="701"/>
                </a:lnTo>
                <a:lnTo>
                  <a:pt x="297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8" y="701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299" y="700"/>
                </a:lnTo>
                <a:lnTo>
                  <a:pt x="300" y="700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0" y="699"/>
                </a:lnTo>
                <a:lnTo>
                  <a:pt x="301" y="699"/>
                </a:lnTo>
                <a:lnTo>
                  <a:pt x="301" y="699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1" y="697"/>
                </a:lnTo>
                <a:lnTo>
                  <a:pt x="302" y="697"/>
                </a:lnTo>
                <a:lnTo>
                  <a:pt x="302" y="697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2" y="696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5"/>
                </a:lnTo>
                <a:lnTo>
                  <a:pt x="303" y="694"/>
                </a:lnTo>
                <a:lnTo>
                  <a:pt x="303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4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4" y="693"/>
                </a:lnTo>
                <a:lnTo>
                  <a:pt x="306" y="693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2"/>
                </a:lnTo>
                <a:lnTo>
                  <a:pt x="306" y="691"/>
                </a:lnTo>
                <a:lnTo>
                  <a:pt x="306" y="691"/>
                </a:lnTo>
                <a:lnTo>
                  <a:pt x="306" y="691"/>
                </a:lnTo>
                <a:lnTo>
                  <a:pt x="306" y="691"/>
                </a:lnTo>
                <a:lnTo>
                  <a:pt x="306" y="691"/>
                </a:lnTo>
                <a:lnTo>
                  <a:pt x="307" y="691"/>
                </a:lnTo>
                <a:lnTo>
                  <a:pt x="307" y="691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90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7" y="688"/>
                </a:lnTo>
                <a:lnTo>
                  <a:pt x="308" y="688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7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6"/>
                </a:lnTo>
                <a:lnTo>
                  <a:pt x="308" y="685"/>
                </a:lnTo>
                <a:lnTo>
                  <a:pt x="308" y="685"/>
                </a:lnTo>
                <a:lnTo>
                  <a:pt x="308" y="685"/>
                </a:lnTo>
                <a:lnTo>
                  <a:pt x="308" y="685"/>
                </a:lnTo>
                <a:lnTo>
                  <a:pt x="308" y="685"/>
                </a:lnTo>
                <a:lnTo>
                  <a:pt x="309" y="685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4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3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2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81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9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8"/>
                </a:lnTo>
                <a:lnTo>
                  <a:pt x="309" y="677"/>
                </a:lnTo>
                <a:lnTo>
                  <a:pt x="309" y="677"/>
                </a:lnTo>
                <a:lnTo>
                  <a:pt x="309" y="677"/>
                </a:lnTo>
                <a:lnTo>
                  <a:pt x="309" y="677"/>
                </a:lnTo>
                <a:lnTo>
                  <a:pt x="309" y="677"/>
                </a:lnTo>
                <a:close/>
                <a:moveTo>
                  <a:pt x="280" y="640"/>
                </a:moveTo>
                <a:lnTo>
                  <a:pt x="280" y="640"/>
                </a:lnTo>
                <a:lnTo>
                  <a:pt x="280" y="640"/>
                </a:lnTo>
                <a:lnTo>
                  <a:pt x="281" y="640"/>
                </a:lnTo>
                <a:lnTo>
                  <a:pt x="281" y="640"/>
                </a:lnTo>
                <a:lnTo>
                  <a:pt x="281" y="640"/>
                </a:lnTo>
                <a:lnTo>
                  <a:pt x="281" y="640"/>
                </a:lnTo>
                <a:lnTo>
                  <a:pt x="282" y="640"/>
                </a:lnTo>
                <a:lnTo>
                  <a:pt x="282" y="640"/>
                </a:lnTo>
                <a:lnTo>
                  <a:pt x="282" y="640"/>
                </a:lnTo>
                <a:lnTo>
                  <a:pt x="282" y="640"/>
                </a:lnTo>
                <a:lnTo>
                  <a:pt x="282" y="640"/>
                </a:lnTo>
                <a:lnTo>
                  <a:pt x="283" y="640"/>
                </a:lnTo>
                <a:lnTo>
                  <a:pt x="283" y="640"/>
                </a:lnTo>
                <a:lnTo>
                  <a:pt x="283" y="640"/>
                </a:lnTo>
                <a:lnTo>
                  <a:pt x="283" y="640"/>
                </a:lnTo>
                <a:lnTo>
                  <a:pt x="283" y="640"/>
                </a:lnTo>
                <a:lnTo>
                  <a:pt x="284" y="640"/>
                </a:lnTo>
                <a:lnTo>
                  <a:pt x="284" y="640"/>
                </a:lnTo>
                <a:lnTo>
                  <a:pt x="284" y="640"/>
                </a:lnTo>
                <a:lnTo>
                  <a:pt x="284" y="640"/>
                </a:lnTo>
                <a:lnTo>
                  <a:pt x="284" y="640"/>
                </a:lnTo>
                <a:lnTo>
                  <a:pt x="285" y="640"/>
                </a:lnTo>
                <a:lnTo>
                  <a:pt x="285" y="640"/>
                </a:lnTo>
                <a:lnTo>
                  <a:pt x="285" y="640"/>
                </a:lnTo>
                <a:lnTo>
                  <a:pt x="285" y="640"/>
                </a:lnTo>
                <a:lnTo>
                  <a:pt x="286" y="640"/>
                </a:lnTo>
                <a:lnTo>
                  <a:pt x="286" y="640"/>
                </a:lnTo>
                <a:lnTo>
                  <a:pt x="286" y="640"/>
                </a:lnTo>
                <a:lnTo>
                  <a:pt x="286" y="640"/>
                </a:lnTo>
                <a:lnTo>
                  <a:pt x="286" y="640"/>
                </a:lnTo>
                <a:lnTo>
                  <a:pt x="288" y="640"/>
                </a:lnTo>
                <a:lnTo>
                  <a:pt x="288" y="640"/>
                </a:lnTo>
                <a:lnTo>
                  <a:pt x="288" y="640"/>
                </a:lnTo>
                <a:lnTo>
                  <a:pt x="288" y="640"/>
                </a:lnTo>
                <a:lnTo>
                  <a:pt x="288" y="640"/>
                </a:lnTo>
                <a:lnTo>
                  <a:pt x="289" y="640"/>
                </a:lnTo>
                <a:lnTo>
                  <a:pt x="289" y="640"/>
                </a:lnTo>
                <a:lnTo>
                  <a:pt x="289" y="640"/>
                </a:lnTo>
                <a:lnTo>
                  <a:pt x="289" y="641"/>
                </a:lnTo>
                <a:lnTo>
                  <a:pt x="289" y="641"/>
                </a:lnTo>
                <a:lnTo>
                  <a:pt x="290" y="641"/>
                </a:lnTo>
                <a:lnTo>
                  <a:pt x="290" y="641"/>
                </a:lnTo>
                <a:lnTo>
                  <a:pt x="290" y="641"/>
                </a:lnTo>
                <a:lnTo>
                  <a:pt x="290" y="641"/>
                </a:lnTo>
                <a:lnTo>
                  <a:pt x="290" y="641"/>
                </a:lnTo>
                <a:lnTo>
                  <a:pt x="291" y="641"/>
                </a:lnTo>
                <a:lnTo>
                  <a:pt x="291" y="641"/>
                </a:lnTo>
                <a:lnTo>
                  <a:pt x="291" y="641"/>
                </a:lnTo>
                <a:lnTo>
                  <a:pt x="291" y="641"/>
                </a:lnTo>
                <a:lnTo>
                  <a:pt x="291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1"/>
                </a:lnTo>
                <a:lnTo>
                  <a:pt x="292" y="642"/>
                </a:lnTo>
                <a:lnTo>
                  <a:pt x="293" y="642"/>
                </a:lnTo>
                <a:lnTo>
                  <a:pt x="293" y="642"/>
                </a:lnTo>
                <a:lnTo>
                  <a:pt x="293" y="642"/>
                </a:lnTo>
                <a:lnTo>
                  <a:pt x="293" y="642"/>
                </a:lnTo>
                <a:lnTo>
                  <a:pt x="293" y="642"/>
                </a:lnTo>
                <a:lnTo>
                  <a:pt x="294" y="642"/>
                </a:lnTo>
                <a:lnTo>
                  <a:pt x="294" y="642"/>
                </a:lnTo>
                <a:lnTo>
                  <a:pt x="294" y="642"/>
                </a:lnTo>
                <a:lnTo>
                  <a:pt x="294" y="642"/>
                </a:lnTo>
                <a:lnTo>
                  <a:pt x="294" y="642"/>
                </a:lnTo>
                <a:lnTo>
                  <a:pt x="295" y="642"/>
                </a:lnTo>
                <a:lnTo>
                  <a:pt x="295" y="642"/>
                </a:lnTo>
                <a:lnTo>
                  <a:pt x="295" y="643"/>
                </a:lnTo>
                <a:lnTo>
                  <a:pt x="295" y="643"/>
                </a:lnTo>
                <a:lnTo>
                  <a:pt x="295" y="643"/>
                </a:lnTo>
                <a:lnTo>
                  <a:pt x="295" y="643"/>
                </a:lnTo>
                <a:lnTo>
                  <a:pt x="297" y="643"/>
                </a:lnTo>
                <a:lnTo>
                  <a:pt x="297" y="643"/>
                </a:lnTo>
                <a:lnTo>
                  <a:pt x="297" y="643"/>
                </a:lnTo>
                <a:lnTo>
                  <a:pt x="297" y="643"/>
                </a:lnTo>
                <a:lnTo>
                  <a:pt x="297" y="643"/>
                </a:lnTo>
                <a:lnTo>
                  <a:pt x="298" y="643"/>
                </a:lnTo>
                <a:lnTo>
                  <a:pt x="298" y="643"/>
                </a:lnTo>
                <a:lnTo>
                  <a:pt x="298" y="644"/>
                </a:lnTo>
                <a:lnTo>
                  <a:pt x="298" y="644"/>
                </a:lnTo>
                <a:lnTo>
                  <a:pt x="298" y="644"/>
                </a:lnTo>
                <a:lnTo>
                  <a:pt x="298" y="644"/>
                </a:lnTo>
                <a:lnTo>
                  <a:pt x="299" y="644"/>
                </a:lnTo>
                <a:lnTo>
                  <a:pt x="299" y="644"/>
                </a:lnTo>
                <a:lnTo>
                  <a:pt x="299" y="644"/>
                </a:lnTo>
                <a:lnTo>
                  <a:pt x="299" y="644"/>
                </a:lnTo>
                <a:lnTo>
                  <a:pt x="299" y="644"/>
                </a:lnTo>
                <a:lnTo>
                  <a:pt x="300" y="644"/>
                </a:lnTo>
                <a:lnTo>
                  <a:pt x="300" y="646"/>
                </a:lnTo>
                <a:lnTo>
                  <a:pt x="300" y="646"/>
                </a:lnTo>
                <a:lnTo>
                  <a:pt x="300" y="646"/>
                </a:lnTo>
                <a:lnTo>
                  <a:pt x="300" y="646"/>
                </a:lnTo>
                <a:lnTo>
                  <a:pt x="300" y="646"/>
                </a:lnTo>
                <a:lnTo>
                  <a:pt x="301" y="646"/>
                </a:lnTo>
                <a:lnTo>
                  <a:pt x="301" y="646"/>
                </a:lnTo>
                <a:lnTo>
                  <a:pt x="301" y="646"/>
                </a:lnTo>
                <a:lnTo>
                  <a:pt x="301" y="646"/>
                </a:lnTo>
                <a:lnTo>
                  <a:pt x="301" y="647"/>
                </a:lnTo>
                <a:lnTo>
                  <a:pt x="301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7"/>
                </a:lnTo>
                <a:lnTo>
                  <a:pt x="302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3" y="648"/>
                </a:lnTo>
                <a:lnTo>
                  <a:pt x="304" y="648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4" y="649"/>
                </a:lnTo>
                <a:lnTo>
                  <a:pt x="306" y="649"/>
                </a:lnTo>
                <a:lnTo>
                  <a:pt x="306" y="649"/>
                </a:lnTo>
                <a:lnTo>
                  <a:pt x="306" y="650"/>
                </a:lnTo>
                <a:lnTo>
                  <a:pt x="306" y="650"/>
                </a:lnTo>
                <a:lnTo>
                  <a:pt x="306" y="650"/>
                </a:lnTo>
                <a:lnTo>
                  <a:pt x="306" y="650"/>
                </a:lnTo>
                <a:lnTo>
                  <a:pt x="306" y="650"/>
                </a:lnTo>
                <a:lnTo>
                  <a:pt x="307" y="650"/>
                </a:lnTo>
                <a:lnTo>
                  <a:pt x="307" y="650"/>
                </a:lnTo>
                <a:lnTo>
                  <a:pt x="307" y="651"/>
                </a:lnTo>
                <a:lnTo>
                  <a:pt x="307" y="651"/>
                </a:lnTo>
                <a:lnTo>
                  <a:pt x="307" y="651"/>
                </a:lnTo>
                <a:lnTo>
                  <a:pt x="307" y="651"/>
                </a:lnTo>
                <a:lnTo>
                  <a:pt x="307" y="651"/>
                </a:lnTo>
                <a:lnTo>
                  <a:pt x="308" y="651"/>
                </a:lnTo>
                <a:lnTo>
                  <a:pt x="308" y="651"/>
                </a:lnTo>
                <a:lnTo>
                  <a:pt x="308" y="652"/>
                </a:lnTo>
                <a:lnTo>
                  <a:pt x="308" y="652"/>
                </a:lnTo>
                <a:lnTo>
                  <a:pt x="308" y="652"/>
                </a:lnTo>
                <a:lnTo>
                  <a:pt x="308" y="652"/>
                </a:lnTo>
                <a:lnTo>
                  <a:pt x="308" y="652"/>
                </a:lnTo>
                <a:lnTo>
                  <a:pt x="309" y="652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09" y="653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5"/>
                </a:lnTo>
                <a:lnTo>
                  <a:pt x="310" y="656"/>
                </a:lnTo>
                <a:lnTo>
                  <a:pt x="310" y="656"/>
                </a:lnTo>
                <a:lnTo>
                  <a:pt x="310" y="656"/>
                </a:lnTo>
                <a:lnTo>
                  <a:pt x="311" y="656"/>
                </a:lnTo>
                <a:lnTo>
                  <a:pt x="311" y="656"/>
                </a:lnTo>
                <a:lnTo>
                  <a:pt x="311" y="656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1" y="657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8"/>
                </a:lnTo>
                <a:lnTo>
                  <a:pt x="312" y="659"/>
                </a:lnTo>
                <a:lnTo>
                  <a:pt x="312" y="659"/>
                </a:lnTo>
                <a:lnTo>
                  <a:pt x="312" y="659"/>
                </a:lnTo>
                <a:lnTo>
                  <a:pt x="312" y="659"/>
                </a:lnTo>
                <a:lnTo>
                  <a:pt x="313" y="659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0"/>
                </a:lnTo>
                <a:lnTo>
                  <a:pt x="313" y="661"/>
                </a:lnTo>
                <a:lnTo>
                  <a:pt x="313" y="661"/>
                </a:lnTo>
                <a:lnTo>
                  <a:pt x="313" y="661"/>
                </a:lnTo>
                <a:lnTo>
                  <a:pt x="313" y="661"/>
                </a:lnTo>
                <a:lnTo>
                  <a:pt x="315" y="661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2"/>
                </a:lnTo>
                <a:lnTo>
                  <a:pt x="315" y="664"/>
                </a:lnTo>
                <a:lnTo>
                  <a:pt x="315" y="664"/>
                </a:lnTo>
                <a:lnTo>
                  <a:pt x="315" y="664"/>
                </a:lnTo>
                <a:lnTo>
                  <a:pt x="315" y="664"/>
                </a:lnTo>
                <a:lnTo>
                  <a:pt x="315" y="664"/>
                </a:lnTo>
                <a:lnTo>
                  <a:pt x="315" y="665"/>
                </a:lnTo>
                <a:lnTo>
                  <a:pt x="316" y="665"/>
                </a:lnTo>
                <a:lnTo>
                  <a:pt x="316" y="665"/>
                </a:lnTo>
                <a:lnTo>
                  <a:pt x="316" y="665"/>
                </a:lnTo>
                <a:lnTo>
                  <a:pt x="316" y="665"/>
                </a:lnTo>
                <a:lnTo>
                  <a:pt x="316" y="666"/>
                </a:lnTo>
                <a:lnTo>
                  <a:pt x="316" y="666"/>
                </a:lnTo>
                <a:lnTo>
                  <a:pt x="316" y="666"/>
                </a:lnTo>
                <a:lnTo>
                  <a:pt x="316" y="666"/>
                </a:lnTo>
                <a:lnTo>
                  <a:pt x="316" y="666"/>
                </a:lnTo>
                <a:lnTo>
                  <a:pt x="316" y="667"/>
                </a:lnTo>
                <a:lnTo>
                  <a:pt x="316" y="667"/>
                </a:lnTo>
                <a:lnTo>
                  <a:pt x="316" y="667"/>
                </a:lnTo>
                <a:lnTo>
                  <a:pt x="316" y="667"/>
                </a:lnTo>
                <a:lnTo>
                  <a:pt x="316" y="667"/>
                </a:lnTo>
                <a:lnTo>
                  <a:pt x="316" y="668"/>
                </a:lnTo>
                <a:lnTo>
                  <a:pt x="316" y="668"/>
                </a:lnTo>
                <a:lnTo>
                  <a:pt x="316" y="668"/>
                </a:lnTo>
                <a:lnTo>
                  <a:pt x="317" y="668"/>
                </a:lnTo>
                <a:lnTo>
                  <a:pt x="317" y="668"/>
                </a:lnTo>
                <a:lnTo>
                  <a:pt x="317" y="669"/>
                </a:lnTo>
                <a:lnTo>
                  <a:pt x="317" y="669"/>
                </a:lnTo>
                <a:lnTo>
                  <a:pt x="317" y="669"/>
                </a:lnTo>
                <a:lnTo>
                  <a:pt x="317" y="669"/>
                </a:lnTo>
                <a:lnTo>
                  <a:pt x="317" y="669"/>
                </a:lnTo>
                <a:lnTo>
                  <a:pt x="317" y="670"/>
                </a:lnTo>
                <a:lnTo>
                  <a:pt x="317" y="670"/>
                </a:lnTo>
                <a:lnTo>
                  <a:pt x="317" y="670"/>
                </a:lnTo>
                <a:lnTo>
                  <a:pt x="317" y="670"/>
                </a:lnTo>
                <a:lnTo>
                  <a:pt x="317" y="670"/>
                </a:lnTo>
                <a:lnTo>
                  <a:pt x="317" y="671"/>
                </a:lnTo>
                <a:lnTo>
                  <a:pt x="317" y="671"/>
                </a:lnTo>
                <a:lnTo>
                  <a:pt x="317" y="671"/>
                </a:lnTo>
                <a:lnTo>
                  <a:pt x="317" y="671"/>
                </a:lnTo>
                <a:lnTo>
                  <a:pt x="317" y="671"/>
                </a:lnTo>
                <a:lnTo>
                  <a:pt x="317" y="673"/>
                </a:lnTo>
                <a:lnTo>
                  <a:pt x="317" y="673"/>
                </a:lnTo>
                <a:lnTo>
                  <a:pt x="317" y="673"/>
                </a:lnTo>
                <a:lnTo>
                  <a:pt x="317" y="673"/>
                </a:lnTo>
                <a:lnTo>
                  <a:pt x="317" y="674"/>
                </a:lnTo>
                <a:lnTo>
                  <a:pt x="317" y="674"/>
                </a:lnTo>
                <a:lnTo>
                  <a:pt x="317" y="674"/>
                </a:lnTo>
                <a:lnTo>
                  <a:pt x="317" y="674"/>
                </a:lnTo>
                <a:lnTo>
                  <a:pt x="317" y="674"/>
                </a:lnTo>
                <a:lnTo>
                  <a:pt x="317" y="675"/>
                </a:lnTo>
                <a:lnTo>
                  <a:pt x="317" y="675"/>
                </a:lnTo>
                <a:lnTo>
                  <a:pt x="317" y="675"/>
                </a:lnTo>
                <a:lnTo>
                  <a:pt x="317" y="675"/>
                </a:lnTo>
                <a:lnTo>
                  <a:pt x="317" y="675"/>
                </a:lnTo>
                <a:lnTo>
                  <a:pt x="317" y="676"/>
                </a:lnTo>
                <a:lnTo>
                  <a:pt x="317" y="676"/>
                </a:lnTo>
                <a:lnTo>
                  <a:pt x="317" y="676"/>
                </a:lnTo>
                <a:lnTo>
                  <a:pt x="317" y="676"/>
                </a:lnTo>
                <a:lnTo>
                  <a:pt x="317" y="676"/>
                </a:lnTo>
                <a:lnTo>
                  <a:pt x="317" y="677"/>
                </a:lnTo>
                <a:lnTo>
                  <a:pt x="317" y="677"/>
                </a:lnTo>
                <a:lnTo>
                  <a:pt x="317" y="677"/>
                </a:lnTo>
                <a:lnTo>
                  <a:pt x="317" y="677"/>
                </a:lnTo>
                <a:lnTo>
                  <a:pt x="317" y="678"/>
                </a:lnTo>
                <a:lnTo>
                  <a:pt x="317" y="678"/>
                </a:lnTo>
                <a:lnTo>
                  <a:pt x="317" y="678"/>
                </a:lnTo>
                <a:lnTo>
                  <a:pt x="317" y="678"/>
                </a:lnTo>
                <a:lnTo>
                  <a:pt x="317" y="678"/>
                </a:lnTo>
                <a:lnTo>
                  <a:pt x="317" y="679"/>
                </a:lnTo>
                <a:lnTo>
                  <a:pt x="317" y="679"/>
                </a:lnTo>
                <a:lnTo>
                  <a:pt x="317" y="679"/>
                </a:lnTo>
                <a:lnTo>
                  <a:pt x="317" y="679"/>
                </a:lnTo>
                <a:lnTo>
                  <a:pt x="317" y="679"/>
                </a:lnTo>
                <a:lnTo>
                  <a:pt x="317" y="681"/>
                </a:lnTo>
                <a:lnTo>
                  <a:pt x="317" y="681"/>
                </a:lnTo>
                <a:lnTo>
                  <a:pt x="317" y="681"/>
                </a:lnTo>
                <a:lnTo>
                  <a:pt x="317" y="681"/>
                </a:lnTo>
                <a:lnTo>
                  <a:pt x="317" y="682"/>
                </a:lnTo>
                <a:lnTo>
                  <a:pt x="317" y="682"/>
                </a:lnTo>
                <a:lnTo>
                  <a:pt x="317" y="682"/>
                </a:lnTo>
                <a:lnTo>
                  <a:pt x="317" y="682"/>
                </a:lnTo>
                <a:lnTo>
                  <a:pt x="317" y="682"/>
                </a:lnTo>
                <a:lnTo>
                  <a:pt x="317" y="683"/>
                </a:lnTo>
                <a:lnTo>
                  <a:pt x="317" y="683"/>
                </a:lnTo>
                <a:lnTo>
                  <a:pt x="317" y="683"/>
                </a:lnTo>
                <a:lnTo>
                  <a:pt x="317" y="683"/>
                </a:lnTo>
                <a:lnTo>
                  <a:pt x="317" y="683"/>
                </a:lnTo>
                <a:lnTo>
                  <a:pt x="317" y="684"/>
                </a:lnTo>
                <a:lnTo>
                  <a:pt x="317" y="684"/>
                </a:lnTo>
                <a:lnTo>
                  <a:pt x="317" y="684"/>
                </a:lnTo>
                <a:lnTo>
                  <a:pt x="317" y="684"/>
                </a:lnTo>
                <a:lnTo>
                  <a:pt x="317" y="684"/>
                </a:lnTo>
                <a:lnTo>
                  <a:pt x="317" y="685"/>
                </a:lnTo>
                <a:lnTo>
                  <a:pt x="317" y="685"/>
                </a:lnTo>
                <a:lnTo>
                  <a:pt x="317" y="685"/>
                </a:lnTo>
                <a:lnTo>
                  <a:pt x="317" y="685"/>
                </a:lnTo>
                <a:lnTo>
                  <a:pt x="317" y="685"/>
                </a:lnTo>
                <a:lnTo>
                  <a:pt x="317" y="686"/>
                </a:lnTo>
                <a:lnTo>
                  <a:pt x="316" y="686"/>
                </a:lnTo>
                <a:lnTo>
                  <a:pt x="316" y="686"/>
                </a:lnTo>
                <a:lnTo>
                  <a:pt x="316" y="686"/>
                </a:lnTo>
                <a:lnTo>
                  <a:pt x="316" y="686"/>
                </a:lnTo>
                <a:lnTo>
                  <a:pt x="316" y="687"/>
                </a:lnTo>
                <a:lnTo>
                  <a:pt x="316" y="687"/>
                </a:lnTo>
                <a:lnTo>
                  <a:pt x="316" y="687"/>
                </a:lnTo>
                <a:lnTo>
                  <a:pt x="316" y="687"/>
                </a:lnTo>
                <a:lnTo>
                  <a:pt x="316" y="687"/>
                </a:lnTo>
                <a:lnTo>
                  <a:pt x="316" y="688"/>
                </a:lnTo>
                <a:lnTo>
                  <a:pt x="316" y="688"/>
                </a:lnTo>
                <a:lnTo>
                  <a:pt x="316" y="688"/>
                </a:lnTo>
                <a:lnTo>
                  <a:pt x="316" y="688"/>
                </a:lnTo>
                <a:lnTo>
                  <a:pt x="316" y="688"/>
                </a:lnTo>
                <a:lnTo>
                  <a:pt x="316" y="690"/>
                </a:lnTo>
                <a:lnTo>
                  <a:pt x="316" y="690"/>
                </a:lnTo>
                <a:lnTo>
                  <a:pt x="316" y="690"/>
                </a:lnTo>
                <a:lnTo>
                  <a:pt x="315" y="690"/>
                </a:lnTo>
                <a:lnTo>
                  <a:pt x="315" y="690"/>
                </a:lnTo>
                <a:lnTo>
                  <a:pt x="315" y="691"/>
                </a:lnTo>
                <a:lnTo>
                  <a:pt x="315" y="691"/>
                </a:lnTo>
                <a:lnTo>
                  <a:pt x="315" y="691"/>
                </a:lnTo>
                <a:lnTo>
                  <a:pt x="315" y="691"/>
                </a:lnTo>
                <a:lnTo>
                  <a:pt x="315" y="691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5" y="692"/>
                </a:lnTo>
                <a:lnTo>
                  <a:pt x="313" y="693"/>
                </a:lnTo>
                <a:lnTo>
                  <a:pt x="313" y="693"/>
                </a:lnTo>
                <a:lnTo>
                  <a:pt x="313" y="693"/>
                </a:lnTo>
                <a:lnTo>
                  <a:pt x="313" y="693"/>
                </a:lnTo>
                <a:lnTo>
                  <a:pt x="313" y="693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3" y="694"/>
                </a:lnTo>
                <a:lnTo>
                  <a:pt x="312" y="695"/>
                </a:lnTo>
                <a:lnTo>
                  <a:pt x="312" y="695"/>
                </a:lnTo>
                <a:lnTo>
                  <a:pt x="312" y="695"/>
                </a:lnTo>
                <a:lnTo>
                  <a:pt x="312" y="695"/>
                </a:lnTo>
                <a:lnTo>
                  <a:pt x="312" y="695"/>
                </a:lnTo>
                <a:lnTo>
                  <a:pt x="312" y="696"/>
                </a:lnTo>
                <a:lnTo>
                  <a:pt x="312" y="696"/>
                </a:lnTo>
                <a:lnTo>
                  <a:pt x="312" y="696"/>
                </a:lnTo>
                <a:lnTo>
                  <a:pt x="312" y="696"/>
                </a:lnTo>
                <a:lnTo>
                  <a:pt x="312" y="696"/>
                </a:lnTo>
                <a:lnTo>
                  <a:pt x="311" y="696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7"/>
                </a:lnTo>
                <a:lnTo>
                  <a:pt x="311" y="699"/>
                </a:lnTo>
                <a:lnTo>
                  <a:pt x="311" y="699"/>
                </a:lnTo>
                <a:lnTo>
                  <a:pt x="310" y="699"/>
                </a:lnTo>
                <a:lnTo>
                  <a:pt x="310" y="699"/>
                </a:lnTo>
                <a:lnTo>
                  <a:pt x="310" y="699"/>
                </a:lnTo>
                <a:lnTo>
                  <a:pt x="310" y="699"/>
                </a:lnTo>
                <a:lnTo>
                  <a:pt x="310" y="700"/>
                </a:lnTo>
                <a:lnTo>
                  <a:pt x="310" y="700"/>
                </a:lnTo>
                <a:lnTo>
                  <a:pt x="310" y="700"/>
                </a:lnTo>
                <a:lnTo>
                  <a:pt x="310" y="700"/>
                </a:lnTo>
                <a:lnTo>
                  <a:pt x="310" y="700"/>
                </a:lnTo>
                <a:lnTo>
                  <a:pt x="309" y="700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9" y="701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8" y="702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3"/>
                </a:lnTo>
                <a:lnTo>
                  <a:pt x="307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6" y="704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4" y="705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3" y="706"/>
                </a:lnTo>
                <a:lnTo>
                  <a:pt x="302" y="706"/>
                </a:lnTo>
                <a:lnTo>
                  <a:pt x="302" y="706"/>
                </a:lnTo>
                <a:lnTo>
                  <a:pt x="302" y="708"/>
                </a:lnTo>
                <a:lnTo>
                  <a:pt x="302" y="708"/>
                </a:lnTo>
                <a:lnTo>
                  <a:pt x="302" y="708"/>
                </a:lnTo>
                <a:lnTo>
                  <a:pt x="302" y="708"/>
                </a:lnTo>
                <a:lnTo>
                  <a:pt x="302" y="708"/>
                </a:lnTo>
                <a:lnTo>
                  <a:pt x="301" y="708"/>
                </a:lnTo>
                <a:lnTo>
                  <a:pt x="301" y="708"/>
                </a:lnTo>
                <a:lnTo>
                  <a:pt x="301" y="708"/>
                </a:lnTo>
                <a:lnTo>
                  <a:pt x="301" y="708"/>
                </a:lnTo>
                <a:lnTo>
                  <a:pt x="301" y="709"/>
                </a:lnTo>
                <a:lnTo>
                  <a:pt x="301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300" y="709"/>
                </a:lnTo>
                <a:lnTo>
                  <a:pt x="299" y="709"/>
                </a:lnTo>
                <a:lnTo>
                  <a:pt x="299" y="710"/>
                </a:lnTo>
                <a:lnTo>
                  <a:pt x="299" y="710"/>
                </a:lnTo>
                <a:lnTo>
                  <a:pt x="299" y="710"/>
                </a:lnTo>
                <a:lnTo>
                  <a:pt x="299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8" y="710"/>
                </a:lnTo>
                <a:lnTo>
                  <a:pt x="297" y="711"/>
                </a:lnTo>
                <a:lnTo>
                  <a:pt x="297" y="711"/>
                </a:lnTo>
                <a:lnTo>
                  <a:pt x="297" y="711"/>
                </a:lnTo>
                <a:lnTo>
                  <a:pt x="297" y="711"/>
                </a:lnTo>
                <a:lnTo>
                  <a:pt x="297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5" y="711"/>
                </a:lnTo>
                <a:lnTo>
                  <a:pt x="294" y="712"/>
                </a:lnTo>
                <a:lnTo>
                  <a:pt x="294" y="712"/>
                </a:lnTo>
                <a:lnTo>
                  <a:pt x="294" y="712"/>
                </a:lnTo>
                <a:lnTo>
                  <a:pt x="294" y="712"/>
                </a:lnTo>
                <a:lnTo>
                  <a:pt x="294" y="712"/>
                </a:lnTo>
                <a:lnTo>
                  <a:pt x="293" y="712"/>
                </a:lnTo>
                <a:lnTo>
                  <a:pt x="293" y="712"/>
                </a:lnTo>
                <a:lnTo>
                  <a:pt x="293" y="712"/>
                </a:lnTo>
                <a:lnTo>
                  <a:pt x="293" y="712"/>
                </a:lnTo>
                <a:lnTo>
                  <a:pt x="293" y="712"/>
                </a:lnTo>
                <a:lnTo>
                  <a:pt x="292" y="712"/>
                </a:lnTo>
                <a:lnTo>
                  <a:pt x="292" y="712"/>
                </a:lnTo>
                <a:lnTo>
                  <a:pt x="292" y="712"/>
                </a:lnTo>
                <a:lnTo>
                  <a:pt x="292" y="712"/>
                </a:lnTo>
                <a:lnTo>
                  <a:pt x="292" y="713"/>
                </a:lnTo>
                <a:lnTo>
                  <a:pt x="292" y="713"/>
                </a:lnTo>
                <a:lnTo>
                  <a:pt x="291" y="713"/>
                </a:lnTo>
                <a:lnTo>
                  <a:pt x="291" y="713"/>
                </a:lnTo>
                <a:lnTo>
                  <a:pt x="291" y="713"/>
                </a:lnTo>
                <a:lnTo>
                  <a:pt x="291" y="713"/>
                </a:lnTo>
                <a:lnTo>
                  <a:pt x="291" y="713"/>
                </a:lnTo>
                <a:lnTo>
                  <a:pt x="290" y="713"/>
                </a:lnTo>
                <a:lnTo>
                  <a:pt x="290" y="713"/>
                </a:lnTo>
                <a:lnTo>
                  <a:pt x="290" y="713"/>
                </a:lnTo>
                <a:lnTo>
                  <a:pt x="290" y="713"/>
                </a:lnTo>
                <a:lnTo>
                  <a:pt x="290" y="713"/>
                </a:lnTo>
                <a:lnTo>
                  <a:pt x="289" y="713"/>
                </a:lnTo>
                <a:lnTo>
                  <a:pt x="289" y="713"/>
                </a:lnTo>
                <a:lnTo>
                  <a:pt x="289" y="713"/>
                </a:lnTo>
                <a:lnTo>
                  <a:pt x="289" y="713"/>
                </a:lnTo>
                <a:lnTo>
                  <a:pt x="289" y="713"/>
                </a:lnTo>
                <a:lnTo>
                  <a:pt x="288" y="714"/>
                </a:lnTo>
                <a:lnTo>
                  <a:pt x="288" y="714"/>
                </a:lnTo>
                <a:lnTo>
                  <a:pt x="288" y="714"/>
                </a:lnTo>
                <a:lnTo>
                  <a:pt x="288" y="714"/>
                </a:lnTo>
                <a:lnTo>
                  <a:pt x="288" y="714"/>
                </a:lnTo>
                <a:lnTo>
                  <a:pt x="286" y="714"/>
                </a:lnTo>
                <a:lnTo>
                  <a:pt x="286" y="714"/>
                </a:lnTo>
                <a:lnTo>
                  <a:pt x="286" y="714"/>
                </a:lnTo>
                <a:lnTo>
                  <a:pt x="286" y="714"/>
                </a:lnTo>
                <a:lnTo>
                  <a:pt x="286" y="714"/>
                </a:lnTo>
                <a:lnTo>
                  <a:pt x="285" y="714"/>
                </a:lnTo>
                <a:lnTo>
                  <a:pt x="285" y="714"/>
                </a:lnTo>
                <a:lnTo>
                  <a:pt x="285" y="714"/>
                </a:lnTo>
                <a:lnTo>
                  <a:pt x="285" y="714"/>
                </a:lnTo>
                <a:lnTo>
                  <a:pt x="284" y="714"/>
                </a:lnTo>
                <a:lnTo>
                  <a:pt x="284" y="714"/>
                </a:lnTo>
                <a:lnTo>
                  <a:pt x="284" y="714"/>
                </a:lnTo>
                <a:lnTo>
                  <a:pt x="284" y="714"/>
                </a:lnTo>
                <a:lnTo>
                  <a:pt x="284" y="714"/>
                </a:lnTo>
                <a:lnTo>
                  <a:pt x="283" y="714"/>
                </a:lnTo>
                <a:lnTo>
                  <a:pt x="283" y="714"/>
                </a:lnTo>
                <a:lnTo>
                  <a:pt x="283" y="714"/>
                </a:lnTo>
                <a:lnTo>
                  <a:pt x="283" y="714"/>
                </a:lnTo>
                <a:lnTo>
                  <a:pt x="283" y="714"/>
                </a:lnTo>
                <a:lnTo>
                  <a:pt x="282" y="714"/>
                </a:lnTo>
                <a:lnTo>
                  <a:pt x="282" y="714"/>
                </a:lnTo>
                <a:lnTo>
                  <a:pt x="282" y="714"/>
                </a:lnTo>
                <a:lnTo>
                  <a:pt x="282" y="714"/>
                </a:lnTo>
                <a:lnTo>
                  <a:pt x="282" y="714"/>
                </a:lnTo>
                <a:lnTo>
                  <a:pt x="281" y="714"/>
                </a:lnTo>
                <a:lnTo>
                  <a:pt x="281" y="714"/>
                </a:lnTo>
                <a:lnTo>
                  <a:pt x="281" y="714"/>
                </a:lnTo>
                <a:lnTo>
                  <a:pt x="281" y="714"/>
                </a:lnTo>
                <a:lnTo>
                  <a:pt x="280" y="714"/>
                </a:lnTo>
                <a:lnTo>
                  <a:pt x="280" y="714"/>
                </a:lnTo>
                <a:lnTo>
                  <a:pt x="280" y="714"/>
                </a:lnTo>
                <a:lnTo>
                  <a:pt x="280" y="714"/>
                </a:lnTo>
                <a:lnTo>
                  <a:pt x="280" y="714"/>
                </a:lnTo>
                <a:lnTo>
                  <a:pt x="279" y="714"/>
                </a:lnTo>
                <a:lnTo>
                  <a:pt x="279" y="714"/>
                </a:lnTo>
                <a:lnTo>
                  <a:pt x="279" y="714"/>
                </a:lnTo>
                <a:lnTo>
                  <a:pt x="279" y="714"/>
                </a:lnTo>
                <a:lnTo>
                  <a:pt x="279" y="714"/>
                </a:lnTo>
                <a:lnTo>
                  <a:pt x="277" y="714"/>
                </a:lnTo>
                <a:lnTo>
                  <a:pt x="277" y="714"/>
                </a:lnTo>
                <a:lnTo>
                  <a:pt x="277" y="714"/>
                </a:lnTo>
                <a:lnTo>
                  <a:pt x="277" y="714"/>
                </a:lnTo>
                <a:lnTo>
                  <a:pt x="276" y="714"/>
                </a:lnTo>
                <a:lnTo>
                  <a:pt x="276" y="714"/>
                </a:lnTo>
                <a:lnTo>
                  <a:pt x="276" y="714"/>
                </a:lnTo>
                <a:lnTo>
                  <a:pt x="276" y="714"/>
                </a:lnTo>
                <a:lnTo>
                  <a:pt x="276" y="714"/>
                </a:lnTo>
                <a:lnTo>
                  <a:pt x="275" y="714"/>
                </a:lnTo>
                <a:lnTo>
                  <a:pt x="275" y="714"/>
                </a:lnTo>
                <a:lnTo>
                  <a:pt x="275" y="714"/>
                </a:lnTo>
                <a:lnTo>
                  <a:pt x="275" y="714"/>
                </a:lnTo>
                <a:lnTo>
                  <a:pt x="275" y="714"/>
                </a:lnTo>
                <a:lnTo>
                  <a:pt x="274" y="714"/>
                </a:lnTo>
                <a:lnTo>
                  <a:pt x="274" y="714"/>
                </a:lnTo>
                <a:lnTo>
                  <a:pt x="274" y="714"/>
                </a:lnTo>
                <a:lnTo>
                  <a:pt x="274" y="714"/>
                </a:lnTo>
                <a:lnTo>
                  <a:pt x="274" y="714"/>
                </a:lnTo>
                <a:lnTo>
                  <a:pt x="273" y="714"/>
                </a:lnTo>
                <a:lnTo>
                  <a:pt x="273" y="714"/>
                </a:lnTo>
                <a:lnTo>
                  <a:pt x="273" y="714"/>
                </a:lnTo>
                <a:lnTo>
                  <a:pt x="273" y="714"/>
                </a:lnTo>
                <a:lnTo>
                  <a:pt x="272" y="714"/>
                </a:lnTo>
                <a:lnTo>
                  <a:pt x="272" y="714"/>
                </a:lnTo>
                <a:lnTo>
                  <a:pt x="272" y="714"/>
                </a:lnTo>
                <a:lnTo>
                  <a:pt x="272" y="714"/>
                </a:lnTo>
                <a:lnTo>
                  <a:pt x="272" y="714"/>
                </a:lnTo>
                <a:lnTo>
                  <a:pt x="271" y="713"/>
                </a:lnTo>
                <a:lnTo>
                  <a:pt x="271" y="713"/>
                </a:lnTo>
                <a:lnTo>
                  <a:pt x="271" y="713"/>
                </a:lnTo>
                <a:lnTo>
                  <a:pt x="271" y="713"/>
                </a:lnTo>
                <a:lnTo>
                  <a:pt x="271" y="713"/>
                </a:lnTo>
                <a:lnTo>
                  <a:pt x="270" y="713"/>
                </a:lnTo>
                <a:lnTo>
                  <a:pt x="270" y="713"/>
                </a:lnTo>
                <a:lnTo>
                  <a:pt x="270" y="713"/>
                </a:lnTo>
                <a:lnTo>
                  <a:pt x="270" y="713"/>
                </a:lnTo>
                <a:lnTo>
                  <a:pt x="270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8" y="713"/>
                </a:lnTo>
                <a:lnTo>
                  <a:pt x="267" y="713"/>
                </a:lnTo>
                <a:lnTo>
                  <a:pt x="267" y="712"/>
                </a:lnTo>
                <a:lnTo>
                  <a:pt x="267" y="712"/>
                </a:lnTo>
                <a:lnTo>
                  <a:pt x="267" y="712"/>
                </a:lnTo>
                <a:lnTo>
                  <a:pt x="267" y="712"/>
                </a:lnTo>
                <a:lnTo>
                  <a:pt x="266" y="712"/>
                </a:lnTo>
                <a:lnTo>
                  <a:pt x="266" y="712"/>
                </a:lnTo>
                <a:lnTo>
                  <a:pt x="266" y="712"/>
                </a:lnTo>
                <a:lnTo>
                  <a:pt x="266" y="712"/>
                </a:lnTo>
                <a:lnTo>
                  <a:pt x="266" y="712"/>
                </a:lnTo>
                <a:lnTo>
                  <a:pt x="265" y="712"/>
                </a:lnTo>
                <a:lnTo>
                  <a:pt x="265" y="712"/>
                </a:lnTo>
                <a:lnTo>
                  <a:pt x="265" y="712"/>
                </a:lnTo>
                <a:lnTo>
                  <a:pt x="265" y="712"/>
                </a:lnTo>
                <a:lnTo>
                  <a:pt x="265" y="712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4" y="711"/>
                </a:lnTo>
                <a:lnTo>
                  <a:pt x="263" y="711"/>
                </a:lnTo>
                <a:lnTo>
                  <a:pt x="263" y="711"/>
                </a:lnTo>
                <a:lnTo>
                  <a:pt x="263" y="711"/>
                </a:lnTo>
                <a:lnTo>
                  <a:pt x="263" y="711"/>
                </a:lnTo>
                <a:lnTo>
                  <a:pt x="263" y="711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2" y="710"/>
                </a:lnTo>
                <a:lnTo>
                  <a:pt x="261" y="710"/>
                </a:lnTo>
                <a:lnTo>
                  <a:pt x="261" y="710"/>
                </a:lnTo>
                <a:lnTo>
                  <a:pt x="261" y="710"/>
                </a:lnTo>
                <a:lnTo>
                  <a:pt x="261" y="710"/>
                </a:lnTo>
                <a:lnTo>
                  <a:pt x="261" y="709"/>
                </a:lnTo>
                <a:lnTo>
                  <a:pt x="261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9" y="709"/>
                </a:lnTo>
                <a:lnTo>
                  <a:pt x="258" y="709"/>
                </a:lnTo>
                <a:lnTo>
                  <a:pt x="258" y="708"/>
                </a:lnTo>
                <a:lnTo>
                  <a:pt x="258" y="708"/>
                </a:lnTo>
                <a:lnTo>
                  <a:pt x="258" y="708"/>
                </a:lnTo>
                <a:lnTo>
                  <a:pt x="258" y="708"/>
                </a:lnTo>
                <a:lnTo>
                  <a:pt x="258" y="708"/>
                </a:lnTo>
                <a:lnTo>
                  <a:pt x="257" y="708"/>
                </a:lnTo>
                <a:lnTo>
                  <a:pt x="257" y="708"/>
                </a:lnTo>
                <a:lnTo>
                  <a:pt x="257" y="708"/>
                </a:lnTo>
                <a:lnTo>
                  <a:pt x="257" y="708"/>
                </a:lnTo>
                <a:lnTo>
                  <a:pt x="257" y="706"/>
                </a:lnTo>
                <a:lnTo>
                  <a:pt x="257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6" y="706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5" y="705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4" y="704"/>
                </a:lnTo>
                <a:lnTo>
                  <a:pt x="253" y="704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3" y="703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2"/>
                </a:lnTo>
                <a:lnTo>
                  <a:pt x="252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1"/>
                </a:lnTo>
                <a:lnTo>
                  <a:pt x="250" y="700"/>
                </a:lnTo>
                <a:lnTo>
                  <a:pt x="250" y="700"/>
                </a:lnTo>
                <a:lnTo>
                  <a:pt x="249" y="700"/>
                </a:lnTo>
                <a:lnTo>
                  <a:pt x="249" y="700"/>
                </a:lnTo>
                <a:lnTo>
                  <a:pt x="249" y="700"/>
                </a:lnTo>
                <a:lnTo>
                  <a:pt x="249" y="700"/>
                </a:lnTo>
                <a:lnTo>
                  <a:pt x="249" y="699"/>
                </a:lnTo>
                <a:lnTo>
                  <a:pt x="249" y="699"/>
                </a:lnTo>
                <a:lnTo>
                  <a:pt x="249" y="699"/>
                </a:lnTo>
                <a:lnTo>
                  <a:pt x="249" y="699"/>
                </a:lnTo>
                <a:lnTo>
                  <a:pt x="248" y="699"/>
                </a:lnTo>
                <a:lnTo>
                  <a:pt x="248" y="699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7"/>
                </a:lnTo>
                <a:lnTo>
                  <a:pt x="248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6"/>
                </a:lnTo>
                <a:lnTo>
                  <a:pt x="247" y="695"/>
                </a:lnTo>
                <a:lnTo>
                  <a:pt x="247" y="695"/>
                </a:lnTo>
                <a:lnTo>
                  <a:pt x="247" y="695"/>
                </a:lnTo>
                <a:lnTo>
                  <a:pt x="247" y="695"/>
                </a:lnTo>
                <a:lnTo>
                  <a:pt x="247" y="695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4"/>
                </a:lnTo>
                <a:lnTo>
                  <a:pt x="246" y="693"/>
                </a:lnTo>
                <a:lnTo>
                  <a:pt x="246" y="693"/>
                </a:lnTo>
                <a:lnTo>
                  <a:pt x="246" y="693"/>
                </a:lnTo>
                <a:lnTo>
                  <a:pt x="246" y="693"/>
                </a:lnTo>
                <a:lnTo>
                  <a:pt x="246" y="693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2"/>
                </a:lnTo>
                <a:lnTo>
                  <a:pt x="245" y="691"/>
                </a:lnTo>
                <a:lnTo>
                  <a:pt x="245" y="691"/>
                </a:lnTo>
                <a:lnTo>
                  <a:pt x="245" y="691"/>
                </a:lnTo>
                <a:lnTo>
                  <a:pt x="245" y="691"/>
                </a:lnTo>
                <a:lnTo>
                  <a:pt x="245" y="691"/>
                </a:lnTo>
                <a:lnTo>
                  <a:pt x="245" y="690"/>
                </a:lnTo>
                <a:lnTo>
                  <a:pt x="245" y="690"/>
                </a:lnTo>
                <a:lnTo>
                  <a:pt x="245" y="690"/>
                </a:lnTo>
                <a:lnTo>
                  <a:pt x="244" y="690"/>
                </a:lnTo>
                <a:lnTo>
                  <a:pt x="244" y="690"/>
                </a:lnTo>
                <a:lnTo>
                  <a:pt x="244" y="688"/>
                </a:lnTo>
                <a:lnTo>
                  <a:pt x="244" y="688"/>
                </a:lnTo>
                <a:lnTo>
                  <a:pt x="244" y="688"/>
                </a:lnTo>
                <a:lnTo>
                  <a:pt x="244" y="688"/>
                </a:lnTo>
                <a:lnTo>
                  <a:pt x="244" y="688"/>
                </a:lnTo>
                <a:lnTo>
                  <a:pt x="244" y="687"/>
                </a:lnTo>
                <a:lnTo>
                  <a:pt x="244" y="687"/>
                </a:lnTo>
                <a:lnTo>
                  <a:pt x="244" y="687"/>
                </a:lnTo>
                <a:lnTo>
                  <a:pt x="244" y="687"/>
                </a:lnTo>
                <a:lnTo>
                  <a:pt x="244" y="687"/>
                </a:lnTo>
                <a:lnTo>
                  <a:pt x="244" y="686"/>
                </a:lnTo>
                <a:lnTo>
                  <a:pt x="244" y="686"/>
                </a:lnTo>
                <a:lnTo>
                  <a:pt x="244" y="686"/>
                </a:lnTo>
                <a:lnTo>
                  <a:pt x="244" y="686"/>
                </a:lnTo>
                <a:lnTo>
                  <a:pt x="244" y="686"/>
                </a:lnTo>
                <a:lnTo>
                  <a:pt x="243" y="685"/>
                </a:lnTo>
                <a:lnTo>
                  <a:pt x="243" y="685"/>
                </a:lnTo>
                <a:lnTo>
                  <a:pt x="243" y="685"/>
                </a:lnTo>
                <a:lnTo>
                  <a:pt x="243" y="685"/>
                </a:lnTo>
                <a:lnTo>
                  <a:pt x="243" y="685"/>
                </a:lnTo>
                <a:lnTo>
                  <a:pt x="243" y="684"/>
                </a:lnTo>
                <a:lnTo>
                  <a:pt x="243" y="684"/>
                </a:lnTo>
                <a:lnTo>
                  <a:pt x="243" y="684"/>
                </a:lnTo>
                <a:lnTo>
                  <a:pt x="243" y="684"/>
                </a:lnTo>
                <a:lnTo>
                  <a:pt x="243" y="684"/>
                </a:lnTo>
                <a:lnTo>
                  <a:pt x="243" y="683"/>
                </a:lnTo>
                <a:lnTo>
                  <a:pt x="243" y="683"/>
                </a:lnTo>
                <a:lnTo>
                  <a:pt x="243" y="683"/>
                </a:lnTo>
                <a:lnTo>
                  <a:pt x="243" y="683"/>
                </a:lnTo>
                <a:lnTo>
                  <a:pt x="243" y="683"/>
                </a:lnTo>
                <a:lnTo>
                  <a:pt x="243" y="682"/>
                </a:lnTo>
                <a:lnTo>
                  <a:pt x="243" y="682"/>
                </a:lnTo>
                <a:lnTo>
                  <a:pt x="243" y="682"/>
                </a:lnTo>
                <a:lnTo>
                  <a:pt x="243" y="682"/>
                </a:lnTo>
                <a:lnTo>
                  <a:pt x="243" y="682"/>
                </a:lnTo>
                <a:lnTo>
                  <a:pt x="243" y="681"/>
                </a:lnTo>
                <a:lnTo>
                  <a:pt x="243" y="681"/>
                </a:lnTo>
                <a:lnTo>
                  <a:pt x="243" y="681"/>
                </a:lnTo>
                <a:lnTo>
                  <a:pt x="243" y="681"/>
                </a:lnTo>
                <a:lnTo>
                  <a:pt x="243" y="679"/>
                </a:lnTo>
                <a:lnTo>
                  <a:pt x="243" y="679"/>
                </a:lnTo>
                <a:lnTo>
                  <a:pt x="243" y="679"/>
                </a:lnTo>
                <a:lnTo>
                  <a:pt x="243" y="679"/>
                </a:lnTo>
                <a:lnTo>
                  <a:pt x="243" y="679"/>
                </a:lnTo>
                <a:lnTo>
                  <a:pt x="243" y="678"/>
                </a:lnTo>
                <a:lnTo>
                  <a:pt x="243" y="678"/>
                </a:lnTo>
                <a:lnTo>
                  <a:pt x="243" y="678"/>
                </a:lnTo>
                <a:lnTo>
                  <a:pt x="243" y="678"/>
                </a:lnTo>
                <a:lnTo>
                  <a:pt x="243" y="678"/>
                </a:lnTo>
                <a:lnTo>
                  <a:pt x="243" y="677"/>
                </a:lnTo>
                <a:lnTo>
                  <a:pt x="243" y="677"/>
                </a:lnTo>
                <a:lnTo>
                  <a:pt x="243" y="677"/>
                </a:lnTo>
                <a:lnTo>
                  <a:pt x="243" y="677"/>
                </a:lnTo>
                <a:lnTo>
                  <a:pt x="243" y="676"/>
                </a:lnTo>
                <a:lnTo>
                  <a:pt x="243" y="676"/>
                </a:lnTo>
                <a:lnTo>
                  <a:pt x="243" y="676"/>
                </a:lnTo>
                <a:lnTo>
                  <a:pt x="243" y="676"/>
                </a:lnTo>
                <a:lnTo>
                  <a:pt x="243" y="676"/>
                </a:lnTo>
                <a:lnTo>
                  <a:pt x="243" y="675"/>
                </a:lnTo>
                <a:lnTo>
                  <a:pt x="243" y="675"/>
                </a:lnTo>
                <a:lnTo>
                  <a:pt x="243" y="675"/>
                </a:lnTo>
                <a:lnTo>
                  <a:pt x="243" y="675"/>
                </a:lnTo>
                <a:lnTo>
                  <a:pt x="243" y="675"/>
                </a:lnTo>
                <a:lnTo>
                  <a:pt x="243" y="674"/>
                </a:lnTo>
                <a:lnTo>
                  <a:pt x="243" y="674"/>
                </a:lnTo>
                <a:lnTo>
                  <a:pt x="243" y="674"/>
                </a:lnTo>
                <a:lnTo>
                  <a:pt x="243" y="674"/>
                </a:lnTo>
                <a:lnTo>
                  <a:pt x="243" y="674"/>
                </a:lnTo>
                <a:lnTo>
                  <a:pt x="243" y="673"/>
                </a:lnTo>
                <a:lnTo>
                  <a:pt x="243" y="673"/>
                </a:lnTo>
                <a:lnTo>
                  <a:pt x="243" y="673"/>
                </a:lnTo>
                <a:lnTo>
                  <a:pt x="243" y="673"/>
                </a:lnTo>
                <a:lnTo>
                  <a:pt x="243" y="671"/>
                </a:lnTo>
                <a:lnTo>
                  <a:pt x="243" y="671"/>
                </a:lnTo>
                <a:lnTo>
                  <a:pt x="243" y="671"/>
                </a:lnTo>
                <a:lnTo>
                  <a:pt x="243" y="671"/>
                </a:lnTo>
                <a:lnTo>
                  <a:pt x="243" y="671"/>
                </a:lnTo>
                <a:lnTo>
                  <a:pt x="243" y="670"/>
                </a:lnTo>
                <a:lnTo>
                  <a:pt x="243" y="670"/>
                </a:lnTo>
                <a:lnTo>
                  <a:pt x="243" y="670"/>
                </a:lnTo>
                <a:lnTo>
                  <a:pt x="243" y="670"/>
                </a:lnTo>
                <a:lnTo>
                  <a:pt x="243" y="670"/>
                </a:lnTo>
                <a:lnTo>
                  <a:pt x="243" y="669"/>
                </a:lnTo>
                <a:lnTo>
                  <a:pt x="243" y="669"/>
                </a:lnTo>
                <a:lnTo>
                  <a:pt x="243" y="669"/>
                </a:lnTo>
                <a:lnTo>
                  <a:pt x="243" y="669"/>
                </a:lnTo>
                <a:lnTo>
                  <a:pt x="243" y="669"/>
                </a:lnTo>
                <a:lnTo>
                  <a:pt x="243" y="668"/>
                </a:lnTo>
                <a:lnTo>
                  <a:pt x="244" y="668"/>
                </a:lnTo>
                <a:lnTo>
                  <a:pt x="244" y="668"/>
                </a:lnTo>
                <a:lnTo>
                  <a:pt x="244" y="668"/>
                </a:lnTo>
                <a:lnTo>
                  <a:pt x="244" y="668"/>
                </a:lnTo>
                <a:lnTo>
                  <a:pt x="244" y="667"/>
                </a:lnTo>
                <a:lnTo>
                  <a:pt x="244" y="667"/>
                </a:lnTo>
                <a:lnTo>
                  <a:pt x="244" y="667"/>
                </a:lnTo>
                <a:lnTo>
                  <a:pt x="244" y="667"/>
                </a:lnTo>
                <a:lnTo>
                  <a:pt x="244" y="667"/>
                </a:lnTo>
                <a:lnTo>
                  <a:pt x="244" y="666"/>
                </a:lnTo>
                <a:lnTo>
                  <a:pt x="244" y="666"/>
                </a:lnTo>
                <a:lnTo>
                  <a:pt x="244" y="666"/>
                </a:lnTo>
                <a:lnTo>
                  <a:pt x="244" y="666"/>
                </a:lnTo>
                <a:lnTo>
                  <a:pt x="244" y="666"/>
                </a:lnTo>
                <a:lnTo>
                  <a:pt x="244" y="665"/>
                </a:lnTo>
                <a:lnTo>
                  <a:pt x="244" y="665"/>
                </a:lnTo>
                <a:lnTo>
                  <a:pt x="244" y="665"/>
                </a:lnTo>
                <a:lnTo>
                  <a:pt x="245" y="665"/>
                </a:lnTo>
                <a:lnTo>
                  <a:pt x="245" y="665"/>
                </a:lnTo>
                <a:lnTo>
                  <a:pt x="245" y="664"/>
                </a:lnTo>
                <a:lnTo>
                  <a:pt x="245" y="664"/>
                </a:lnTo>
                <a:lnTo>
                  <a:pt x="245" y="664"/>
                </a:lnTo>
                <a:lnTo>
                  <a:pt x="245" y="664"/>
                </a:lnTo>
                <a:lnTo>
                  <a:pt x="245" y="664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2"/>
                </a:lnTo>
                <a:lnTo>
                  <a:pt x="245" y="661"/>
                </a:lnTo>
                <a:lnTo>
                  <a:pt x="246" y="661"/>
                </a:lnTo>
                <a:lnTo>
                  <a:pt x="246" y="661"/>
                </a:lnTo>
                <a:lnTo>
                  <a:pt x="246" y="661"/>
                </a:lnTo>
                <a:lnTo>
                  <a:pt x="246" y="661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60"/>
                </a:lnTo>
                <a:lnTo>
                  <a:pt x="246" y="659"/>
                </a:lnTo>
                <a:lnTo>
                  <a:pt x="247" y="659"/>
                </a:lnTo>
                <a:lnTo>
                  <a:pt x="247" y="659"/>
                </a:lnTo>
                <a:lnTo>
                  <a:pt x="247" y="659"/>
                </a:lnTo>
                <a:lnTo>
                  <a:pt x="247" y="659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7" y="658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7"/>
                </a:lnTo>
                <a:lnTo>
                  <a:pt x="248" y="656"/>
                </a:lnTo>
                <a:lnTo>
                  <a:pt x="248" y="656"/>
                </a:lnTo>
                <a:lnTo>
                  <a:pt x="248" y="656"/>
                </a:lnTo>
                <a:lnTo>
                  <a:pt x="249" y="656"/>
                </a:lnTo>
                <a:lnTo>
                  <a:pt x="249" y="656"/>
                </a:lnTo>
                <a:lnTo>
                  <a:pt x="249" y="656"/>
                </a:lnTo>
                <a:lnTo>
                  <a:pt x="249" y="655"/>
                </a:lnTo>
                <a:lnTo>
                  <a:pt x="249" y="655"/>
                </a:lnTo>
                <a:lnTo>
                  <a:pt x="249" y="655"/>
                </a:lnTo>
                <a:lnTo>
                  <a:pt x="249" y="655"/>
                </a:lnTo>
                <a:lnTo>
                  <a:pt x="249" y="655"/>
                </a:lnTo>
                <a:lnTo>
                  <a:pt x="250" y="655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0" y="653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2"/>
                </a:lnTo>
                <a:lnTo>
                  <a:pt x="252" y="651"/>
                </a:lnTo>
                <a:lnTo>
                  <a:pt x="252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1"/>
                </a:lnTo>
                <a:lnTo>
                  <a:pt x="253" y="650"/>
                </a:lnTo>
                <a:lnTo>
                  <a:pt x="253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50"/>
                </a:lnTo>
                <a:lnTo>
                  <a:pt x="254" y="649"/>
                </a:lnTo>
                <a:lnTo>
                  <a:pt x="254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9"/>
                </a:lnTo>
                <a:lnTo>
                  <a:pt x="255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6" y="648"/>
                </a:lnTo>
                <a:lnTo>
                  <a:pt x="257" y="648"/>
                </a:lnTo>
                <a:lnTo>
                  <a:pt x="257" y="647"/>
                </a:lnTo>
                <a:lnTo>
                  <a:pt x="257" y="647"/>
                </a:lnTo>
                <a:lnTo>
                  <a:pt x="257" y="647"/>
                </a:lnTo>
                <a:lnTo>
                  <a:pt x="257" y="647"/>
                </a:lnTo>
                <a:lnTo>
                  <a:pt x="257" y="647"/>
                </a:lnTo>
                <a:lnTo>
                  <a:pt x="258" y="647"/>
                </a:lnTo>
                <a:lnTo>
                  <a:pt x="258" y="647"/>
                </a:lnTo>
                <a:lnTo>
                  <a:pt x="258" y="647"/>
                </a:lnTo>
                <a:lnTo>
                  <a:pt x="258" y="646"/>
                </a:lnTo>
                <a:lnTo>
                  <a:pt x="258" y="646"/>
                </a:lnTo>
                <a:lnTo>
                  <a:pt x="258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59" y="646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1" y="644"/>
                </a:lnTo>
                <a:lnTo>
                  <a:pt x="262" y="644"/>
                </a:lnTo>
                <a:lnTo>
                  <a:pt x="262" y="644"/>
                </a:lnTo>
                <a:lnTo>
                  <a:pt x="262" y="644"/>
                </a:lnTo>
                <a:lnTo>
                  <a:pt x="262" y="644"/>
                </a:lnTo>
                <a:lnTo>
                  <a:pt x="262" y="643"/>
                </a:lnTo>
                <a:lnTo>
                  <a:pt x="262" y="643"/>
                </a:lnTo>
                <a:lnTo>
                  <a:pt x="263" y="643"/>
                </a:lnTo>
                <a:lnTo>
                  <a:pt x="263" y="643"/>
                </a:lnTo>
                <a:lnTo>
                  <a:pt x="263" y="643"/>
                </a:lnTo>
                <a:lnTo>
                  <a:pt x="263" y="643"/>
                </a:lnTo>
                <a:lnTo>
                  <a:pt x="263" y="643"/>
                </a:lnTo>
                <a:lnTo>
                  <a:pt x="264" y="643"/>
                </a:lnTo>
                <a:lnTo>
                  <a:pt x="264" y="643"/>
                </a:lnTo>
                <a:lnTo>
                  <a:pt x="264" y="643"/>
                </a:lnTo>
                <a:lnTo>
                  <a:pt x="264" y="643"/>
                </a:lnTo>
                <a:lnTo>
                  <a:pt x="264" y="642"/>
                </a:lnTo>
                <a:lnTo>
                  <a:pt x="264" y="642"/>
                </a:lnTo>
                <a:lnTo>
                  <a:pt x="265" y="642"/>
                </a:lnTo>
                <a:lnTo>
                  <a:pt x="265" y="642"/>
                </a:lnTo>
                <a:lnTo>
                  <a:pt x="265" y="642"/>
                </a:lnTo>
                <a:lnTo>
                  <a:pt x="265" y="642"/>
                </a:lnTo>
                <a:lnTo>
                  <a:pt x="265" y="642"/>
                </a:lnTo>
                <a:lnTo>
                  <a:pt x="266" y="642"/>
                </a:lnTo>
                <a:lnTo>
                  <a:pt x="266" y="642"/>
                </a:lnTo>
                <a:lnTo>
                  <a:pt x="266" y="642"/>
                </a:lnTo>
                <a:lnTo>
                  <a:pt x="266" y="642"/>
                </a:lnTo>
                <a:lnTo>
                  <a:pt x="266" y="642"/>
                </a:lnTo>
                <a:lnTo>
                  <a:pt x="267" y="642"/>
                </a:lnTo>
                <a:lnTo>
                  <a:pt x="267" y="641"/>
                </a:lnTo>
                <a:lnTo>
                  <a:pt x="267" y="641"/>
                </a:lnTo>
                <a:lnTo>
                  <a:pt x="267" y="641"/>
                </a:lnTo>
                <a:lnTo>
                  <a:pt x="267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68" y="641"/>
                </a:lnTo>
                <a:lnTo>
                  <a:pt x="270" y="641"/>
                </a:lnTo>
                <a:lnTo>
                  <a:pt x="270" y="641"/>
                </a:lnTo>
                <a:lnTo>
                  <a:pt x="270" y="641"/>
                </a:lnTo>
                <a:lnTo>
                  <a:pt x="270" y="641"/>
                </a:lnTo>
                <a:lnTo>
                  <a:pt x="270" y="641"/>
                </a:lnTo>
                <a:lnTo>
                  <a:pt x="271" y="641"/>
                </a:lnTo>
                <a:lnTo>
                  <a:pt x="271" y="641"/>
                </a:lnTo>
                <a:lnTo>
                  <a:pt x="271" y="640"/>
                </a:lnTo>
                <a:lnTo>
                  <a:pt x="271" y="640"/>
                </a:lnTo>
                <a:lnTo>
                  <a:pt x="271" y="640"/>
                </a:lnTo>
                <a:lnTo>
                  <a:pt x="272" y="640"/>
                </a:lnTo>
                <a:lnTo>
                  <a:pt x="272" y="640"/>
                </a:lnTo>
                <a:lnTo>
                  <a:pt x="272" y="640"/>
                </a:lnTo>
                <a:lnTo>
                  <a:pt x="272" y="640"/>
                </a:lnTo>
                <a:lnTo>
                  <a:pt x="272" y="640"/>
                </a:lnTo>
                <a:lnTo>
                  <a:pt x="273" y="640"/>
                </a:lnTo>
                <a:lnTo>
                  <a:pt x="273" y="640"/>
                </a:lnTo>
                <a:lnTo>
                  <a:pt x="273" y="640"/>
                </a:lnTo>
                <a:lnTo>
                  <a:pt x="273" y="640"/>
                </a:lnTo>
                <a:lnTo>
                  <a:pt x="274" y="640"/>
                </a:lnTo>
                <a:lnTo>
                  <a:pt x="274" y="640"/>
                </a:lnTo>
                <a:lnTo>
                  <a:pt x="274" y="640"/>
                </a:lnTo>
                <a:lnTo>
                  <a:pt x="274" y="640"/>
                </a:lnTo>
                <a:lnTo>
                  <a:pt x="274" y="640"/>
                </a:lnTo>
                <a:lnTo>
                  <a:pt x="275" y="640"/>
                </a:lnTo>
                <a:lnTo>
                  <a:pt x="275" y="640"/>
                </a:lnTo>
                <a:lnTo>
                  <a:pt x="275" y="640"/>
                </a:lnTo>
                <a:lnTo>
                  <a:pt x="275" y="640"/>
                </a:lnTo>
                <a:lnTo>
                  <a:pt x="275" y="640"/>
                </a:lnTo>
                <a:lnTo>
                  <a:pt x="276" y="640"/>
                </a:lnTo>
                <a:lnTo>
                  <a:pt x="276" y="640"/>
                </a:lnTo>
                <a:lnTo>
                  <a:pt x="276" y="640"/>
                </a:lnTo>
                <a:lnTo>
                  <a:pt x="276" y="640"/>
                </a:lnTo>
                <a:lnTo>
                  <a:pt x="276" y="640"/>
                </a:lnTo>
                <a:lnTo>
                  <a:pt x="277" y="640"/>
                </a:lnTo>
                <a:lnTo>
                  <a:pt x="277" y="640"/>
                </a:lnTo>
                <a:lnTo>
                  <a:pt x="277" y="640"/>
                </a:lnTo>
                <a:lnTo>
                  <a:pt x="277" y="640"/>
                </a:lnTo>
                <a:lnTo>
                  <a:pt x="279" y="640"/>
                </a:lnTo>
                <a:lnTo>
                  <a:pt x="279" y="640"/>
                </a:lnTo>
                <a:lnTo>
                  <a:pt x="279" y="640"/>
                </a:lnTo>
                <a:lnTo>
                  <a:pt x="279" y="640"/>
                </a:lnTo>
                <a:lnTo>
                  <a:pt x="279" y="640"/>
                </a:lnTo>
                <a:lnTo>
                  <a:pt x="280" y="640"/>
                </a:lnTo>
                <a:lnTo>
                  <a:pt x="280" y="640"/>
                </a:lnTo>
                <a:lnTo>
                  <a:pt x="280" y="640"/>
                </a:lnTo>
                <a:lnTo>
                  <a:pt x="280" y="640"/>
                </a:lnTo>
                <a:close/>
                <a:moveTo>
                  <a:pt x="284" y="637"/>
                </a:moveTo>
                <a:lnTo>
                  <a:pt x="276" y="637"/>
                </a:lnTo>
                <a:lnTo>
                  <a:pt x="276" y="621"/>
                </a:lnTo>
                <a:lnTo>
                  <a:pt x="284" y="621"/>
                </a:lnTo>
                <a:lnTo>
                  <a:pt x="284" y="637"/>
                </a:lnTo>
                <a:lnTo>
                  <a:pt x="284" y="637"/>
                </a:lnTo>
                <a:close/>
                <a:moveTo>
                  <a:pt x="284" y="589"/>
                </a:moveTo>
                <a:lnTo>
                  <a:pt x="276" y="589"/>
                </a:lnTo>
                <a:lnTo>
                  <a:pt x="276" y="574"/>
                </a:lnTo>
                <a:lnTo>
                  <a:pt x="284" y="574"/>
                </a:lnTo>
                <a:lnTo>
                  <a:pt x="284" y="589"/>
                </a:lnTo>
                <a:lnTo>
                  <a:pt x="284" y="589"/>
                </a:lnTo>
                <a:close/>
                <a:moveTo>
                  <a:pt x="284" y="543"/>
                </a:moveTo>
                <a:lnTo>
                  <a:pt x="282" y="543"/>
                </a:lnTo>
                <a:lnTo>
                  <a:pt x="280" y="544"/>
                </a:lnTo>
                <a:lnTo>
                  <a:pt x="266" y="544"/>
                </a:lnTo>
                <a:lnTo>
                  <a:pt x="266" y="537"/>
                </a:lnTo>
                <a:lnTo>
                  <a:pt x="280" y="537"/>
                </a:lnTo>
                <a:lnTo>
                  <a:pt x="284" y="537"/>
                </a:lnTo>
                <a:lnTo>
                  <a:pt x="284" y="541"/>
                </a:lnTo>
                <a:lnTo>
                  <a:pt x="284" y="543"/>
                </a:lnTo>
                <a:lnTo>
                  <a:pt x="284" y="543"/>
                </a:lnTo>
                <a:close/>
                <a:moveTo>
                  <a:pt x="235" y="537"/>
                </a:moveTo>
                <a:lnTo>
                  <a:pt x="235" y="544"/>
                </a:lnTo>
                <a:lnTo>
                  <a:pt x="219" y="544"/>
                </a:lnTo>
                <a:lnTo>
                  <a:pt x="219" y="537"/>
                </a:lnTo>
                <a:lnTo>
                  <a:pt x="235" y="537"/>
                </a:lnTo>
                <a:lnTo>
                  <a:pt x="235" y="537"/>
                </a:lnTo>
                <a:close/>
                <a:moveTo>
                  <a:pt x="187" y="537"/>
                </a:moveTo>
                <a:lnTo>
                  <a:pt x="187" y="544"/>
                </a:lnTo>
                <a:lnTo>
                  <a:pt x="172" y="544"/>
                </a:lnTo>
                <a:lnTo>
                  <a:pt x="172" y="537"/>
                </a:lnTo>
                <a:lnTo>
                  <a:pt x="187" y="537"/>
                </a:lnTo>
                <a:lnTo>
                  <a:pt x="187" y="537"/>
                </a:lnTo>
                <a:close/>
                <a:moveTo>
                  <a:pt x="140" y="537"/>
                </a:moveTo>
                <a:lnTo>
                  <a:pt x="140" y="544"/>
                </a:lnTo>
                <a:lnTo>
                  <a:pt x="124" y="544"/>
                </a:lnTo>
                <a:lnTo>
                  <a:pt x="124" y="537"/>
                </a:lnTo>
                <a:lnTo>
                  <a:pt x="140" y="537"/>
                </a:lnTo>
                <a:lnTo>
                  <a:pt x="140" y="537"/>
                </a:lnTo>
                <a:close/>
                <a:moveTo>
                  <a:pt x="93" y="537"/>
                </a:moveTo>
                <a:lnTo>
                  <a:pt x="93" y="544"/>
                </a:lnTo>
                <a:lnTo>
                  <a:pt x="77" y="544"/>
                </a:lnTo>
                <a:lnTo>
                  <a:pt x="77" y="537"/>
                </a:lnTo>
                <a:lnTo>
                  <a:pt x="93" y="537"/>
                </a:lnTo>
                <a:lnTo>
                  <a:pt x="93" y="537"/>
                </a:lnTo>
                <a:close/>
                <a:moveTo>
                  <a:pt x="46" y="537"/>
                </a:moveTo>
                <a:lnTo>
                  <a:pt x="46" y="544"/>
                </a:lnTo>
                <a:lnTo>
                  <a:pt x="30" y="544"/>
                </a:lnTo>
                <a:lnTo>
                  <a:pt x="30" y="537"/>
                </a:lnTo>
                <a:lnTo>
                  <a:pt x="46" y="537"/>
                </a:lnTo>
                <a:lnTo>
                  <a:pt x="46" y="537"/>
                </a:lnTo>
                <a:close/>
                <a:moveTo>
                  <a:pt x="8" y="535"/>
                </a:moveTo>
                <a:lnTo>
                  <a:pt x="0" y="535"/>
                </a:lnTo>
                <a:lnTo>
                  <a:pt x="0" y="519"/>
                </a:lnTo>
                <a:lnTo>
                  <a:pt x="8" y="519"/>
                </a:lnTo>
                <a:lnTo>
                  <a:pt x="8" y="535"/>
                </a:lnTo>
                <a:lnTo>
                  <a:pt x="8" y="535"/>
                </a:lnTo>
                <a:close/>
                <a:moveTo>
                  <a:pt x="8" y="488"/>
                </a:moveTo>
                <a:lnTo>
                  <a:pt x="0" y="488"/>
                </a:lnTo>
                <a:lnTo>
                  <a:pt x="0" y="472"/>
                </a:lnTo>
                <a:lnTo>
                  <a:pt x="8" y="472"/>
                </a:lnTo>
                <a:lnTo>
                  <a:pt x="8" y="488"/>
                </a:lnTo>
                <a:lnTo>
                  <a:pt x="8" y="488"/>
                </a:lnTo>
                <a:close/>
                <a:moveTo>
                  <a:pt x="8" y="441"/>
                </a:moveTo>
                <a:lnTo>
                  <a:pt x="0" y="441"/>
                </a:lnTo>
                <a:lnTo>
                  <a:pt x="0" y="425"/>
                </a:lnTo>
                <a:lnTo>
                  <a:pt x="8" y="425"/>
                </a:lnTo>
                <a:lnTo>
                  <a:pt x="8" y="441"/>
                </a:lnTo>
                <a:lnTo>
                  <a:pt x="8" y="441"/>
                </a:lnTo>
                <a:close/>
                <a:moveTo>
                  <a:pt x="8" y="393"/>
                </a:moveTo>
                <a:lnTo>
                  <a:pt x="0" y="393"/>
                </a:lnTo>
                <a:lnTo>
                  <a:pt x="0" y="378"/>
                </a:lnTo>
                <a:lnTo>
                  <a:pt x="8" y="378"/>
                </a:lnTo>
                <a:lnTo>
                  <a:pt x="8" y="393"/>
                </a:lnTo>
                <a:lnTo>
                  <a:pt x="8" y="393"/>
                </a:lnTo>
                <a:close/>
                <a:moveTo>
                  <a:pt x="8" y="346"/>
                </a:moveTo>
                <a:lnTo>
                  <a:pt x="0" y="346"/>
                </a:lnTo>
                <a:lnTo>
                  <a:pt x="0" y="330"/>
                </a:lnTo>
                <a:lnTo>
                  <a:pt x="8" y="330"/>
                </a:lnTo>
                <a:lnTo>
                  <a:pt x="8" y="346"/>
                </a:lnTo>
                <a:lnTo>
                  <a:pt x="8" y="346"/>
                </a:lnTo>
                <a:close/>
                <a:moveTo>
                  <a:pt x="8" y="299"/>
                </a:moveTo>
                <a:lnTo>
                  <a:pt x="0" y="299"/>
                </a:lnTo>
                <a:lnTo>
                  <a:pt x="0" y="283"/>
                </a:lnTo>
                <a:lnTo>
                  <a:pt x="8" y="283"/>
                </a:lnTo>
                <a:lnTo>
                  <a:pt x="8" y="299"/>
                </a:lnTo>
                <a:lnTo>
                  <a:pt x="8" y="299"/>
                </a:lnTo>
                <a:close/>
                <a:moveTo>
                  <a:pt x="8" y="253"/>
                </a:moveTo>
                <a:lnTo>
                  <a:pt x="0" y="253"/>
                </a:lnTo>
                <a:lnTo>
                  <a:pt x="0" y="237"/>
                </a:lnTo>
                <a:lnTo>
                  <a:pt x="8" y="237"/>
                </a:lnTo>
                <a:lnTo>
                  <a:pt x="8" y="253"/>
                </a:lnTo>
                <a:lnTo>
                  <a:pt x="8" y="253"/>
                </a:lnTo>
                <a:close/>
                <a:moveTo>
                  <a:pt x="8" y="205"/>
                </a:moveTo>
                <a:lnTo>
                  <a:pt x="0" y="205"/>
                </a:lnTo>
                <a:lnTo>
                  <a:pt x="0" y="189"/>
                </a:lnTo>
                <a:lnTo>
                  <a:pt x="8" y="189"/>
                </a:lnTo>
                <a:lnTo>
                  <a:pt x="8" y="205"/>
                </a:lnTo>
                <a:lnTo>
                  <a:pt x="8" y="205"/>
                </a:lnTo>
                <a:close/>
                <a:moveTo>
                  <a:pt x="8" y="158"/>
                </a:moveTo>
                <a:lnTo>
                  <a:pt x="0" y="158"/>
                </a:lnTo>
                <a:lnTo>
                  <a:pt x="0" y="142"/>
                </a:lnTo>
                <a:lnTo>
                  <a:pt x="8" y="142"/>
                </a:lnTo>
                <a:lnTo>
                  <a:pt x="8" y="158"/>
                </a:lnTo>
                <a:lnTo>
                  <a:pt x="8" y="158"/>
                </a:lnTo>
                <a:close/>
                <a:moveTo>
                  <a:pt x="8" y="111"/>
                </a:moveTo>
                <a:lnTo>
                  <a:pt x="0" y="111"/>
                </a:lnTo>
                <a:lnTo>
                  <a:pt x="0" y="95"/>
                </a:lnTo>
                <a:lnTo>
                  <a:pt x="8" y="95"/>
                </a:lnTo>
                <a:lnTo>
                  <a:pt x="8" y="111"/>
                </a:lnTo>
                <a:lnTo>
                  <a:pt x="8" y="111"/>
                </a:lnTo>
                <a:close/>
                <a:moveTo>
                  <a:pt x="8" y="63"/>
                </a:moveTo>
                <a:lnTo>
                  <a:pt x="0" y="63"/>
                </a:lnTo>
                <a:lnTo>
                  <a:pt x="0" y="48"/>
                </a:lnTo>
                <a:lnTo>
                  <a:pt x="8" y="48"/>
                </a:lnTo>
                <a:lnTo>
                  <a:pt x="8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90000"/>
              </a:schemeClr>
            </a:solidFill>
          </a:ln>
        </p:spPr>
        <p:txBody>
          <a:bodyPr vert="horz" wrap="square" lIns="137160" tIns="68580" rIns="137160" bIns="68580" numCol="1" anchor="t" anchorCtr="0" compatLnSpc="1"/>
          <a:lstStyle/>
          <a:p>
            <a:endParaRPr lang="en-US" sz="3000">
              <a:latin typeface="Abadi" panose="020B0604020104020204" pitchFamily="34" charset="0"/>
            </a:endParaRPr>
          </a:p>
        </p:txBody>
      </p:sp>
      <p:sp>
        <p:nvSpPr>
          <p:cNvPr id="83" name="Freeform 77"/>
          <p:cNvSpPr>
            <a:spLocks noEditPoints="1"/>
          </p:cNvSpPr>
          <p:nvPr/>
        </p:nvSpPr>
        <p:spPr bwMode="auto">
          <a:xfrm>
            <a:off x="7023929" y="4714042"/>
            <a:ext cx="838200" cy="1135856"/>
          </a:xfrm>
          <a:custGeom>
            <a:avLst/>
            <a:gdLst>
              <a:gd name="T0" fmla="*/ 344 w 352"/>
              <a:gd name="T1" fmla="*/ 434 h 477"/>
              <a:gd name="T2" fmla="*/ 342 w 352"/>
              <a:gd name="T3" fmla="*/ 429 h 477"/>
              <a:gd name="T4" fmla="*/ 339 w 352"/>
              <a:gd name="T5" fmla="*/ 423 h 477"/>
              <a:gd name="T6" fmla="*/ 335 w 352"/>
              <a:gd name="T7" fmla="*/ 419 h 477"/>
              <a:gd name="T8" fmla="*/ 330 w 352"/>
              <a:gd name="T9" fmla="*/ 415 h 477"/>
              <a:gd name="T10" fmla="*/ 325 w 352"/>
              <a:gd name="T11" fmla="*/ 412 h 477"/>
              <a:gd name="T12" fmla="*/ 319 w 352"/>
              <a:gd name="T13" fmla="*/ 411 h 477"/>
              <a:gd name="T14" fmla="*/ 312 w 352"/>
              <a:gd name="T15" fmla="*/ 411 h 477"/>
              <a:gd name="T16" fmla="*/ 307 w 352"/>
              <a:gd name="T17" fmla="*/ 412 h 477"/>
              <a:gd name="T18" fmla="*/ 301 w 352"/>
              <a:gd name="T19" fmla="*/ 414 h 477"/>
              <a:gd name="T20" fmla="*/ 295 w 352"/>
              <a:gd name="T21" fmla="*/ 416 h 477"/>
              <a:gd name="T22" fmla="*/ 291 w 352"/>
              <a:gd name="T23" fmla="*/ 421 h 477"/>
              <a:gd name="T24" fmla="*/ 287 w 352"/>
              <a:gd name="T25" fmla="*/ 427 h 477"/>
              <a:gd name="T26" fmla="*/ 285 w 352"/>
              <a:gd name="T27" fmla="*/ 432 h 477"/>
              <a:gd name="T28" fmla="*/ 284 w 352"/>
              <a:gd name="T29" fmla="*/ 438 h 477"/>
              <a:gd name="T30" fmla="*/ 285 w 352"/>
              <a:gd name="T31" fmla="*/ 445 h 477"/>
              <a:gd name="T32" fmla="*/ 286 w 352"/>
              <a:gd name="T33" fmla="*/ 450 h 477"/>
              <a:gd name="T34" fmla="*/ 290 w 352"/>
              <a:gd name="T35" fmla="*/ 456 h 477"/>
              <a:gd name="T36" fmla="*/ 293 w 352"/>
              <a:gd name="T37" fmla="*/ 460 h 477"/>
              <a:gd name="T38" fmla="*/ 298 w 352"/>
              <a:gd name="T39" fmla="*/ 465 h 477"/>
              <a:gd name="T40" fmla="*/ 303 w 352"/>
              <a:gd name="T41" fmla="*/ 467 h 477"/>
              <a:gd name="T42" fmla="*/ 309 w 352"/>
              <a:gd name="T43" fmla="*/ 469 h 477"/>
              <a:gd name="T44" fmla="*/ 316 w 352"/>
              <a:gd name="T45" fmla="*/ 469 h 477"/>
              <a:gd name="T46" fmla="*/ 322 w 352"/>
              <a:gd name="T47" fmla="*/ 468 h 477"/>
              <a:gd name="T48" fmla="*/ 328 w 352"/>
              <a:gd name="T49" fmla="*/ 466 h 477"/>
              <a:gd name="T50" fmla="*/ 333 w 352"/>
              <a:gd name="T51" fmla="*/ 464 h 477"/>
              <a:gd name="T52" fmla="*/ 337 w 352"/>
              <a:gd name="T53" fmla="*/ 459 h 477"/>
              <a:gd name="T54" fmla="*/ 340 w 352"/>
              <a:gd name="T55" fmla="*/ 454 h 477"/>
              <a:gd name="T56" fmla="*/ 343 w 352"/>
              <a:gd name="T57" fmla="*/ 448 h 477"/>
              <a:gd name="T58" fmla="*/ 344 w 352"/>
              <a:gd name="T59" fmla="*/ 442 h 477"/>
              <a:gd name="T60" fmla="*/ 323 w 352"/>
              <a:gd name="T61" fmla="*/ 403 h 477"/>
              <a:gd name="T62" fmla="*/ 330 w 352"/>
              <a:gd name="T63" fmla="*/ 406 h 477"/>
              <a:gd name="T64" fmla="*/ 337 w 352"/>
              <a:gd name="T65" fmla="*/ 410 h 477"/>
              <a:gd name="T66" fmla="*/ 343 w 352"/>
              <a:gd name="T67" fmla="*/ 415 h 477"/>
              <a:gd name="T68" fmla="*/ 347 w 352"/>
              <a:gd name="T69" fmla="*/ 421 h 477"/>
              <a:gd name="T70" fmla="*/ 351 w 352"/>
              <a:gd name="T71" fmla="*/ 429 h 477"/>
              <a:gd name="T72" fmla="*/ 352 w 352"/>
              <a:gd name="T73" fmla="*/ 437 h 477"/>
              <a:gd name="T74" fmla="*/ 352 w 352"/>
              <a:gd name="T75" fmla="*/ 445 h 477"/>
              <a:gd name="T76" fmla="*/ 349 w 352"/>
              <a:gd name="T77" fmla="*/ 453 h 477"/>
              <a:gd name="T78" fmla="*/ 346 w 352"/>
              <a:gd name="T79" fmla="*/ 459 h 477"/>
              <a:gd name="T80" fmla="*/ 342 w 352"/>
              <a:gd name="T81" fmla="*/ 465 h 477"/>
              <a:gd name="T82" fmla="*/ 336 w 352"/>
              <a:gd name="T83" fmla="*/ 471 h 477"/>
              <a:gd name="T84" fmla="*/ 329 w 352"/>
              <a:gd name="T85" fmla="*/ 474 h 477"/>
              <a:gd name="T86" fmla="*/ 322 w 352"/>
              <a:gd name="T87" fmla="*/ 477 h 477"/>
              <a:gd name="T88" fmla="*/ 314 w 352"/>
              <a:gd name="T89" fmla="*/ 477 h 477"/>
              <a:gd name="T90" fmla="*/ 305 w 352"/>
              <a:gd name="T91" fmla="*/ 477 h 477"/>
              <a:gd name="T92" fmla="*/ 299 w 352"/>
              <a:gd name="T93" fmla="*/ 474 h 477"/>
              <a:gd name="T94" fmla="*/ 292 w 352"/>
              <a:gd name="T95" fmla="*/ 471 h 477"/>
              <a:gd name="T96" fmla="*/ 286 w 352"/>
              <a:gd name="T97" fmla="*/ 465 h 477"/>
              <a:gd name="T98" fmla="*/ 282 w 352"/>
              <a:gd name="T99" fmla="*/ 459 h 477"/>
              <a:gd name="T100" fmla="*/ 278 w 352"/>
              <a:gd name="T101" fmla="*/ 451 h 477"/>
              <a:gd name="T102" fmla="*/ 277 w 352"/>
              <a:gd name="T103" fmla="*/ 445 h 477"/>
              <a:gd name="T104" fmla="*/ 277 w 352"/>
              <a:gd name="T105" fmla="*/ 436 h 477"/>
              <a:gd name="T106" fmla="*/ 278 w 352"/>
              <a:gd name="T107" fmla="*/ 428 h 477"/>
              <a:gd name="T108" fmla="*/ 282 w 352"/>
              <a:gd name="T109" fmla="*/ 421 h 477"/>
              <a:gd name="T110" fmla="*/ 286 w 352"/>
              <a:gd name="T111" fmla="*/ 415 h 477"/>
              <a:gd name="T112" fmla="*/ 292 w 352"/>
              <a:gd name="T113" fmla="*/ 410 h 477"/>
              <a:gd name="T114" fmla="*/ 299 w 352"/>
              <a:gd name="T115" fmla="*/ 406 h 477"/>
              <a:gd name="T116" fmla="*/ 305 w 352"/>
              <a:gd name="T117" fmla="*/ 403 h 477"/>
              <a:gd name="T118" fmla="*/ 318 w 352"/>
              <a:gd name="T119" fmla="*/ 317 h 477"/>
              <a:gd name="T120" fmla="*/ 54 w 352"/>
              <a:gd name="T121" fmla="*/ 282 h 477"/>
              <a:gd name="T122" fmla="*/ 8 w 352"/>
              <a:gd name="T123" fmla="*/ 62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52" h="477">
                <a:moveTo>
                  <a:pt x="8" y="16"/>
                </a:moveTo>
                <a:lnTo>
                  <a:pt x="0" y="16"/>
                </a:lnTo>
                <a:lnTo>
                  <a:pt x="0" y="0"/>
                </a:lnTo>
                <a:lnTo>
                  <a:pt x="8" y="0"/>
                </a:lnTo>
                <a:lnTo>
                  <a:pt x="8" y="16"/>
                </a:lnTo>
                <a:lnTo>
                  <a:pt x="8" y="16"/>
                </a:lnTo>
                <a:close/>
                <a:moveTo>
                  <a:pt x="344" y="440"/>
                </a:moveTo>
                <a:lnTo>
                  <a:pt x="344" y="440"/>
                </a:lnTo>
                <a:lnTo>
                  <a:pt x="344" y="440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3"/>
                </a:lnTo>
                <a:lnTo>
                  <a:pt x="344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2" y="430"/>
                </a:lnTo>
                <a:lnTo>
                  <a:pt x="342" y="430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39" y="425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3"/>
                </a:lnTo>
                <a:lnTo>
                  <a:pt x="339" y="423"/>
                </a:lnTo>
                <a:lnTo>
                  <a:pt x="339" y="423"/>
                </a:lnTo>
                <a:lnTo>
                  <a:pt x="339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7" y="422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1" y="416"/>
                </a:lnTo>
                <a:lnTo>
                  <a:pt x="331" y="416"/>
                </a:lnTo>
                <a:lnTo>
                  <a:pt x="331" y="416"/>
                </a:lnTo>
                <a:lnTo>
                  <a:pt x="331" y="415"/>
                </a:lnTo>
                <a:lnTo>
                  <a:pt x="331" y="415"/>
                </a:lnTo>
                <a:lnTo>
                  <a:pt x="331" y="415"/>
                </a:lnTo>
                <a:lnTo>
                  <a:pt x="331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3"/>
                </a:lnTo>
                <a:lnTo>
                  <a:pt x="328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2"/>
                </a:lnTo>
                <a:lnTo>
                  <a:pt x="326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1"/>
                </a:lnTo>
                <a:lnTo>
                  <a:pt x="322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2"/>
                </a:lnTo>
                <a:lnTo>
                  <a:pt x="307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3"/>
                </a:lnTo>
                <a:lnTo>
                  <a:pt x="303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5"/>
                </a:lnTo>
                <a:lnTo>
                  <a:pt x="299" y="415"/>
                </a:lnTo>
                <a:lnTo>
                  <a:pt x="299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5" y="416"/>
                </a:lnTo>
                <a:lnTo>
                  <a:pt x="295" y="416"/>
                </a:lnTo>
                <a:lnTo>
                  <a:pt x="295" y="416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9"/>
                </a:lnTo>
                <a:lnTo>
                  <a:pt x="294" y="419"/>
                </a:lnTo>
                <a:lnTo>
                  <a:pt x="294" y="419"/>
                </a:lnTo>
                <a:lnTo>
                  <a:pt x="294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20"/>
                </a:lnTo>
                <a:lnTo>
                  <a:pt x="293" y="420"/>
                </a:lnTo>
                <a:lnTo>
                  <a:pt x="293" y="420"/>
                </a:lnTo>
                <a:lnTo>
                  <a:pt x="293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1" y="421"/>
                </a:lnTo>
                <a:lnTo>
                  <a:pt x="291" y="421"/>
                </a:lnTo>
                <a:lnTo>
                  <a:pt x="291" y="421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0" y="422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4"/>
                </a:lnTo>
                <a:lnTo>
                  <a:pt x="290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5" y="431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2"/>
                </a:lnTo>
                <a:lnTo>
                  <a:pt x="284" y="442"/>
                </a:lnTo>
                <a:lnTo>
                  <a:pt x="284" y="442"/>
                </a:lnTo>
                <a:lnTo>
                  <a:pt x="284" y="442"/>
                </a:lnTo>
                <a:lnTo>
                  <a:pt x="285" y="442"/>
                </a:lnTo>
                <a:lnTo>
                  <a:pt x="285" y="442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7" y="451"/>
                </a:lnTo>
                <a:lnTo>
                  <a:pt x="287" y="451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9" y="454"/>
                </a:lnTo>
                <a:lnTo>
                  <a:pt x="289" y="454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6"/>
                </a:lnTo>
                <a:lnTo>
                  <a:pt x="289" y="456"/>
                </a:lnTo>
                <a:lnTo>
                  <a:pt x="289" y="456"/>
                </a:lnTo>
                <a:lnTo>
                  <a:pt x="289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9"/>
                </a:lnTo>
                <a:lnTo>
                  <a:pt x="291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60"/>
                </a:lnTo>
                <a:lnTo>
                  <a:pt x="292" y="460"/>
                </a:lnTo>
                <a:lnTo>
                  <a:pt x="292" y="460"/>
                </a:lnTo>
                <a:lnTo>
                  <a:pt x="292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2"/>
                </a:lnTo>
                <a:lnTo>
                  <a:pt x="293" y="462"/>
                </a:lnTo>
                <a:lnTo>
                  <a:pt x="293" y="462"/>
                </a:lnTo>
                <a:lnTo>
                  <a:pt x="293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3"/>
                </a:lnTo>
                <a:lnTo>
                  <a:pt x="294" y="463"/>
                </a:lnTo>
                <a:lnTo>
                  <a:pt x="294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8" y="464"/>
                </a:lnTo>
                <a:lnTo>
                  <a:pt x="298" y="464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6"/>
                </a:lnTo>
                <a:lnTo>
                  <a:pt x="299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1" y="466"/>
                </a:lnTo>
                <a:lnTo>
                  <a:pt x="301" y="466"/>
                </a:lnTo>
                <a:lnTo>
                  <a:pt x="301" y="466"/>
                </a:lnTo>
                <a:lnTo>
                  <a:pt x="301" y="467"/>
                </a:lnTo>
                <a:lnTo>
                  <a:pt x="301" y="467"/>
                </a:lnTo>
                <a:lnTo>
                  <a:pt x="301" y="467"/>
                </a:lnTo>
                <a:lnTo>
                  <a:pt x="301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8"/>
                </a:lnTo>
                <a:lnTo>
                  <a:pt x="303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8"/>
                </a:lnTo>
                <a:lnTo>
                  <a:pt x="321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1" y="465"/>
                </a:lnTo>
                <a:lnTo>
                  <a:pt x="331" y="465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3"/>
                </a:lnTo>
                <a:lnTo>
                  <a:pt x="333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8"/>
                </a:lnTo>
                <a:lnTo>
                  <a:pt x="337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9" y="457"/>
                </a:lnTo>
                <a:lnTo>
                  <a:pt x="339" y="457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5"/>
                </a:lnTo>
                <a:lnTo>
                  <a:pt x="339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0"/>
                </a:lnTo>
                <a:lnTo>
                  <a:pt x="342" y="450"/>
                </a:lnTo>
                <a:lnTo>
                  <a:pt x="342" y="450"/>
                </a:lnTo>
                <a:lnTo>
                  <a:pt x="343" y="450"/>
                </a:lnTo>
                <a:lnTo>
                  <a:pt x="343" y="450"/>
                </a:lnTo>
                <a:lnTo>
                  <a:pt x="343" y="450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4" y="447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close/>
                <a:moveTo>
                  <a:pt x="318" y="403"/>
                </a:moveTo>
                <a:lnTo>
                  <a:pt x="318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2" y="403"/>
                </a:lnTo>
                <a:lnTo>
                  <a:pt x="322" y="403"/>
                </a:lnTo>
                <a:lnTo>
                  <a:pt x="322" y="403"/>
                </a:lnTo>
                <a:lnTo>
                  <a:pt x="322" y="403"/>
                </a:lnTo>
                <a:lnTo>
                  <a:pt x="323" y="403"/>
                </a:lnTo>
                <a:lnTo>
                  <a:pt x="323" y="403"/>
                </a:lnTo>
                <a:lnTo>
                  <a:pt x="323" y="404"/>
                </a:lnTo>
                <a:lnTo>
                  <a:pt x="323" y="404"/>
                </a:lnTo>
                <a:lnTo>
                  <a:pt x="323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7" y="404"/>
                </a:lnTo>
                <a:lnTo>
                  <a:pt x="327" y="404"/>
                </a:lnTo>
                <a:lnTo>
                  <a:pt x="327" y="404"/>
                </a:lnTo>
                <a:lnTo>
                  <a:pt x="327" y="405"/>
                </a:lnTo>
                <a:lnTo>
                  <a:pt x="327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30" y="405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3" y="406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6" y="409"/>
                </a:lnTo>
                <a:lnTo>
                  <a:pt x="336" y="409"/>
                </a:lnTo>
                <a:lnTo>
                  <a:pt x="336" y="410"/>
                </a:lnTo>
                <a:lnTo>
                  <a:pt x="336" y="410"/>
                </a:lnTo>
                <a:lnTo>
                  <a:pt x="336" y="410"/>
                </a:lnTo>
                <a:lnTo>
                  <a:pt x="336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1"/>
                </a:lnTo>
                <a:lnTo>
                  <a:pt x="337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40" y="412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2" y="413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8"/>
                </a:lnTo>
                <a:lnTo>
                  <a:pt x="344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6" y="419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1"/>
                </a:lnTo>
                <a:lnTo>
                  <a:pt x="346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5"/>
                </a:lnTo>
                <a:lnTo>
                  <a:pt x="348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52" y="432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6"/>
                </a:lnTo>
                <a:lnTo>
                  <a:pt x="352" y="436"/>
                </a:lnTo>
                <a:lnTo>
                  <a:pt x="352" y="436"/>
                </a:lnTo>
                <a:lnTo>
                  <a:pt x="352" y="436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40"/>
                </a:lnTo>
                <a:lnTo>
                  <a:pt x="352" y="440"/>
                </a:lnTo>
                <a:lnTo>
                  <a:pt x="352" y="440"/>
                </a:lnTo>
                <a:lnTo>
                  <a:pt x="352" y="440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4"/>
                </a:lnTo>
                <a:lnTo>
                  <a:pt x="352" y="444"/>
                </a:lnTo>
                <a:lnTo>
                  <a:pt x="352" y="444"/>
                </a:lnTo>
                <a:lnTo>
                  <a:pt x="352" y="444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1"/>
                </a:lnTo>
                <a:lnTo>
                  <a:pt x="351" y="451"/>
                </a:lnTo>
                <a:lnTo>
                  <a:pt x="351" y="451"/>
                </a:lnTo>
                <a:lnTo>
                  <a:pt x="351" y="451"/>
                </a:lnTo>
                <a:lnTo>
                  <a:pt x="349" y="451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5"/>
                </a:lnTo>
                <a:lnTo>
                  <a:pt x="349" y="455"/>
                </a:lnTo>
                <a:lnTo>
                  <a:pt x="349" y="455"/>
                </a:lnTo>
                <a:lnTo>
                  <a:pt x="348" y="455"/>
                </a:lnTo>
                <a:lnTo>
                  <a:pt x="348" y="455"/>
                </a:lnTo>
                <a:lnTo>
                  <a:pt x="348" y="455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7"/>
                </a:lnTo>
                <a:lnTo>
                  <a:pt x="348" y="457"/>
                </a:lnTo>
                <a:lnTo>
                  <a:pt x="348" y="457"/>
                </a:lnTo>
                <a:lnTo>
                  <a:pt x="348" y="457"/>
                </a:lnTo>
                <a:lnTo>
                  <a:pt x="347" y="457"/>
                </a:lnTo>
                <a:lnTo>
                  <a:pt x="347" y="457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9"/>
                </a:lnTo>
                <a:lnTo>
                  <a:pt x="347" y="459"/>
                </a:lnTo>
                <a:lnTo>
                  <a:pt x="347" y="459"/>
                </a:lnTo>
                <a:lnTo>
                  <a:pt x="346" y="459"/>
                </a:lnTo>
                <a:lnTo>
                  <a:pt x="346" y="459"/>
                </a:lnTo>
                <a:lnTo>
                  <a:pt x="346" y="459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3"/>
                </a:lnTo>
                <a:lnTo>
                  <a:pt x="345" y="463"/>
                </a:lnTo>
                <a:lnTo>
                  <a:pt x="345" y="463"/>
                </a:lnTo>
                <a:lnTo>
                  <a:pt x="344" y="463"/>
                </a:lnTo>
                <a:lnTo>
                  <a:pt x="344" y="463"/>
                </a:lnTo>
                <a:lnTo>
                  <a:pt x="344" y="463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3" y="464"/>
                </a:lnTo>
                <a:lnTo>
                  <a:pt x="343" y="464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2" y="465"/>
                </a:lnTo>
                <a:lnTo>
                  <a:pt x="342" y="465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39" y="467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8" y="468"/>
                </a:lnTo>
                <a:lnTo>
                  <a:pt x="338" y="468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7" y="469"/>
                </a:lnTo>
                <a:lnTo>
                  <a:pt x="337" y="469"/>
                </a:lnTo>
                <a:lnTo>
                  <a:pt x="337" y="469"/>
                </a:lnTo>
                <a:lnTo>
                  <a:pt x="337" y="471"/>
                </a:lnTo>
                <a:lnTo>
                  <a:pt x="337" y="471"/>
                </a:lnTo>
                <a:lnTo>
                  <a:pt x="337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4" y="472"/>
                </a:lnTo>
                <a:lnTo>
                  <a:pt x="334" y="472"/>
                </a:lnTo>
                <a:lnTo>
                  <a:pt x="334" y="472"/>
                </a:lnTo>
                <a:lnTo>
                  <a:pt x="334" y="473"/>
                </a:lnTo>
                <a:lnTo>
                  <a:pt x="334" y="473"/>
                </a:lnTo>
                <a:lnTo>
                  <a:pt x="334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1" y="473"/>
                </a:lnTo>
                <a:lnTo>
                  <a:pt x="331" y="474"/>
                </a:lnTo>
                <a:lnTo>
                  <a:pt x="331" y="474"/>
                </a:lnTo>
                <a:lnTo>
                  <a:pt x="331" y="474"/>
                </a:lnTo>
                <a:lnTo>
                  <a:pt x="331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29" y="474"/>
                </a:lnTo>
                <a:lnTo>
                  <a:pt x="329" y="475"/>
                </a:lnTo>
                <a:lnTo>
                  <a:pt x="329" y="475"/>
                </a:lnTo>
                <a:lnTo>
                  <a:pt x="329" y="475"/>
                </a:lnTo>
                <a:lnTo>
                  <a:pt x="329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2" y="476"/>
                </a:lnTo>
                <a:lnTo>
                  <a:pt x="322" y="477"/>
                </a:lnTo>
                <a:lnTo>
                  <a:pt x="322" y="477"/>
                </a:lnTo>
                <a:lnTo>
                  <a:pt x="322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7" y="477"/>
                </a:lnTo>
                <a:lnTo>
                  <a:pt x="317" y="477"/>
                </a:lnTo>
                <a:lnTo>
                  <a:pt x="317" y="477"/>
                </a:lnTo>
                <a:lnTo>
                  <a:pt x="317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3" y="477"/>
                </a:lnTo>
                <a:lnTo>
                  <a:pt x="313" y="477"/>
                </a:lnTo>
                <a:lnTo>
                  <a:pt x="313" y="477"/>
                </a:lnTo>
                <a:lnTo>
                  <a:pt x="313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09" y="477"/>
                </a:lnTo>
                <a:lnTo>
                  <a:pt x="309" y="477"/>
                </a:lnTo>
                <a:lnTo>
                  <a:pt x="309" y="477"/>
                </a:lnTo>
                <a:lnTo>
                  <a:pt x="309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5" y="477"/>
                </a:lnTo>
                <a:lnTo>
                  <a:pt x="305" y="476"/>
                </a:lnTo>
                <a:lnTo>
                  <a:pt x="305" y="476"/>
                </a:lnTo>
                <a:lnTo>
                  <a:pt x="305" y="476"/>
                </a:lnTo>
                <a:lnTo>
                  <a:pt x="305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2" y="476"/>
                </a:lnTo>
                <a:lnTo>
                  <a:pt x="302" y="476"/>
                </a:lnTo>
                <a:lnTo>
                  <a:pt x="302" y="476"/>
                </a:lnTo>
                <a:lnTo>
                  <a:pt x="302" y="475"/>
                </a:lnTo>
                <a:lnTo>
                  <a:pt x="302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299" y="475"/>
                </a:lnTo>
                <a:lnTo>
                  <a:pt x="299" y="474"/>
                </a:lnTo>
                <a:lnTo>
                  <a:pt x="299" y="474"/>
                </a:lnTo>
                <a:lnTo>
                  <a:pt x="299" y="474"/>
                </a:lnTo>
                <a:lnTo>
                  <a:pt x="299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6" y="474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3" y="472"/>
                </a:lnTo>
                <a:lnTo>
                  <a:pt x="293" y="472"/>
                </a:lnTo>
                <a:lnTo>
                  <a:pt x="293" y="472"/>
                </a:lnTo>
                <a:lnTo>
                  <a:pt x="293" y="471"/>
                </a:lnTo>
                <a:lnTo>
                  <a:pt x="293" y="471"/>
                </a:lnTo>
                <a:lnTo>
                  <a:pt x="293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0" y="469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89" y="468"/>
                </a:lnTo>
                <a:lnTo>
                  <a:pt x="289" y="468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6"/>
                </a:lnTo>
                <a:lnTo>
                  <a:pt x="287" y="466"/>
                </a:lnTo>
                <a:lnTo>
                  <a:pt x="287" y="466"/>
                </a:lnTo>
                <a:lnTo>
                  <a:pt x="287" y="466"/>
                </a:lnTo>
                <a:lnTo>
                  <a:pt x="286" y="466"/>
                </a:lnTo>
                <a:lnTo>
                  <a:pt x="286" y="466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5" y="465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2"/>
                </a:lnTo>
                <a:lnTo>
                  <a:pt x="284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2" y="460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8"/>
                </a:lnTo>
                <a:lnTo>
                  <a:pt x="282" y="458"/>
                </a:lnTo>
                <a:lnTo>
                  <a:pt x="282" y="458"/>
                </a:lnTo>
                <a:lnTo>
                  <a:pt x="281" y="458"/>
                </a:lnTo>
                <a:lnTo>
                  <a:pt x="281" y="458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6"/>
                </a:lnTo>
                <a:lnTo>
                  <a:pt x="281" y="456"/>
                </a:lnTo>
                <a:lnTo>
                  <a:pt x="280" y="456"/>
                </a:lnTo>
                <a:lnTo>
                  <a:pt x="280" y="456"/>
                </a:lnTo>
                <a:lnTo>
                  <a:pt x="280" y="456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4"/>
                </a:lnTo>
                <a:lnTo>
                  <a:pt x="280" y="454"/>
                </a:lnTo>
                <a:lnTo>
                  <a:pt x="280" y="454"/>
                </a:lnTo>
                <a:lnTo>
                  <a:pt x="280" y="454"/>
                </a:lnTo>
                <a:lnTo>
                  <a:pt x="278" y="454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4"/>
                </a:lnTo>
                <a:lnTo>
                  <a:pt x="277" y="444"/>
                </a:lnTo>
                <a:lnTo>
                  <a:pt x="277" y="444"/>
                </a:lnTo>
                <a:lnTo>
                  <a:pt x="276" y="444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0"/>
                </a:lnTo>
                <a:lnTo>
                  <a:pt x="276" y="440"/>
                </a:lnTo>
                <a:lnTo>
                  <a:pt x="276" y="440"/>
                </a:lnTo>
                <a:lnTo>
                  <a:pt x="276" y="440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7"/>
                </a:lnTo>
                <a:lnTo>
                  <a:pt x="276" y="437"/>
                </a:lnTo>
                <a:lnTo>
                  <a:pt x="277" y="437"/>
                </a:lnTo>
                <a:lnTo>
                  <a:pt x="277" y="437"/>
                </a:lnTo>
                <a:lnTo>
                  <a:pt x="277" y="437"/>
                </a:lnTo>
                <a:lnTo>
                  <a:pt x="277" y="436"/>
                </a:lnTo>
                <a:lnTo>
                  <a:pt x="277" y="436"/>
                </a:lnTo>
                <a:lnTo>
                  <a:pt x="277" y="436"/>
                </a:lnTo>
                <a:lnTo>
                  <a:pt x="277" y="436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7"/>
                </a:lnTo>
                <a:lnTo>
                  <a:pt x="278" y="427"/>
                </a:lnTo>
                <a:lnTo>
                  <a:pt x="280" y="427"/>
                </a:lnTo>
                <a:lnTo>
                  <a:pt x="280" y="427"/>
                </a:lnTo>
                <a:lnTo>
                  <a:pt x="280" y="427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4"/>
                </a:lnTo>
                <a:lnTo>
                  <a:pt x="280" y="424"/>
                </a:lnTo>
                <a:lnTo>
                  <a:pt x="280" y="424"/>
                </a:lnTo>
                <a:lnTo>
                  <a:pt x="280" y="424"/>
                </a:lnTo>
                <a:lnTo>
                  <a:pt x="281" y="424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2"/>
                </a:lnTo>
                <a:lnTo>
                  <a:pt x="281" y="422"/>
                </a:lnTo>
                <a:lnTo>
                  <a:pt x="281" y="422"/>
                </a:lnTo>
                <a:lnTo>
                  <a:pt x="282" y="422"/>
                </a:lnTo>
                <a:lnTo>
                  <a:pt x="282" y="422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0"/>
                </a:lnTo>
                <a:lnTo>
                  <a:pt x="282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4" y="419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5"/>
                </a:lnTo>
                <a:lnTo>
                  <a:pt x="285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4"/>
                </a:lnTo>
                <a:lnTo>
                  <a:pt x="286" y="414"/>
                </a:lnTo>
                <a:lnTo>
                  <a:pt x="286" y="414"/>
                </a:lnTo>
                <a:lnTo>
                  <a:pt x="286" y="414"/>
                </a:lnTo>
                <a:lnTo>
                  <a:pt x="287" y="414"/>
                </a:lnTo>
                <a:lnTo>
                  <a:pt x="287" y="414"/>
                </a:lnTo>
                <a:lnTo>
                  <a:pt x="287" y="414"/>
                </a:lnTo>
                <a:lnTo>
                  <a:pt x="287" y="413"/>
                </a:lnTo>
                <a:lnTo>
                  <a:pt x="287" y="413"/>
                </a:lnTo>
                <a:lnTo>
                  <a:pt x="287" y="413"/>
                </a:lnTo>
                <a:lnTo>
                  <a:pt x="287" y="413"/>
                </a:lnTo>
                <a:lnTo>
                  <a:pt x="289" y="413"/>
                </a:lnTo>
                <a:lnTo>
                  <a:pt x="289" y="413"/>
                </a:lnTo>
                <a:lnTo>
                  <a:pt x="289" y="413"/>
                </a:lnTo>
                <a:lnTo>
                  <a:pt x="289" y="412"/>
                </a:lnTo>
                <a:lnTo>
                  <a:pt x="289" y="412"/>
                </a:lnTo>
                <a:lnTo>
                  <a:pt x="289" y="412"/>
                </a:lnTo>
                <a:lnTo>
                  <a:pt x="289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1"/>
                </a:lnTo>
                <a:lnTo>
                  <a:pt x="290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3" y="410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7"/>
                </a:lnTo>
                <a:lnTo>
                  <a:pt x="294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6" y="407"/>
                </a:lnTo>
                <a:lnTo>
                  <a:pt x="296" y="407"/>
                </a:lnTo>
                <a:lnTo>
                  <a:pt x="296" y="407"/>
                </a:lnTo>
                <a:lnTo>
                  <a:pt x="296" y="406"/>
                </a:lnTo>
                <a:lnTo>
                  <a:pt x="296" y="406"/>
                </a:lnTo>
                <a:lnTo>
                  <a:pt x="296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9" y="406"/>
                </a:lnTo>
                <a:lnTo>
                  <a:pt x="299" y="406"/>
                </a:lnTo>
                <a:lnTo>
                  <a:pt x="299" y="405"/>
                </a:lnTo>
                <a:lnTo>
                  <a:pt x="299" y="405"/>
                </a:lnTo>
                <a:lnTo>
                  <a:pt x="299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5" y="404"/>
                </a:lnTo>
                <a:lnTo>
                  <a:pt x="305" y="403"/>
                </a:lnTo>
                <a:lnTo>
                  <a:pt x="305" y="403"/>
                </a:lnTo>
                <a:lnTo>
                  <a:pt x="305" y="403"/>
                </a:lnTo>
                <a:lnTo>
                  <a:pt x="305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9" y="403"/>
                </a:lnTo>
                <a:lnTo>
                  <a:pt x="309" y="403"/>
                </a:lnTo>
                <a:lnTo>
                  <a:pt x="309" y="403"/>
                </a:lnTo>
                <a:lnTo>
                  <a:pt x="309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396"/>
                </a:lnTo>
                <a:lnTo>
                  <a:pt x="318" y="396"/>
                </a:lnTo>
                <a:lnTo>
                  <a:pt x="318" y="403"/>
                </a:lnTo>
                <a:lnTo>
                  <a:pt x="318" y="403"/>
                </a:lnTo>
                <a:close/>
                <a:moveTo>
                  <a:pt x="318" y="365"/>
                </a:moveTo>
                <a:lnTo>
                  <a:pt x="310" y="365"/>
                </a:lnTo>
                <a:lnTo>
                  <a:pt x="310" y="349"/>
                </a:lnTo>
                <a:lnTo>
                  <a:pt x="318" y="349"/>
                </a:lnTo>
                <a:lnTo>
                  <a:pt x="318" y="365"/>
                </a:lnTo>
                <a:lnTo>
                  <a:pt x="318" y="365"/>
                </a:lnTo>
                <a:close/>
                <a:moveTo>
                  <a:pt x="318" y="317"/>
                </a:moveTo>
                <a:lnTo>
                  <a:pt x="310" y="317"/>
                </a:lnTo>
                <a:lnTo>
                  <a:pt x="310" y="302"/>
                </a:lnTo>
                <a:lnTo>
                  <a:pt x="318" y="302"/>
                </a:lnTo>
                <a:lnTo>
                  <a:pt x="318" y="317"/>
                </a:lnTo>
                <a:lnTo>
                  <a:pt x="318" y="317"/>
                </a:lnTo>
                <a:close/>
                <a:moveTo>
                  <a:pt x="307" y="275"/>
                </a:moveTo>
                <a:lnTo>
                  <a:pt x="307" y="282"/>
                </a:lnTo>
                <a:lnTo>
                  <a:pt x="291" y="282"/>
                </a:lnTo>
                <a:lnTo>
                  <a:pt x="291" y="275"/>
                </a:lnTo>
                <a:lnTo>
                  <a:pt x="307" y="275"/>
                </a:lnTo>
                <a:lnTo>
                  <a:pt x="307" y="275"/>
                </a:lnTo>
                <a:close/>
                <a:moveTo>
                  <a:pt x="259" y="275"/>
                </a:moveTo>
                <a:lnTo>
                  <a:pt x="259" y="282"/>
                </a:lnTo>
                <a:lnTo>
                  <a:pt x="244" y="282"/>
                </a:lnTo>
                <a:lnTo>
                  <a:pt x="244" y="275"/>
                </a:lnTo>
                <a:lnTo>
                  <a:pt x="259" y="275"/>
                </a:lnTo>
                <a:lnTo>
                  <a:pt x="259" y="275"/>
                </a:lnTo>
                <a:close/>
                <a:moveTo>
                  <a:pt x="212" y="275"/>
                </a:moveTo>
                <a:lnTo>
                  <a:pt x="212" y="282"/>
                </a:lnTo>
                <a:lnTo>
                  <a:pt x="196" y="282"/>
                </a:lnTo>
                <a:lnTo>
                  <a:pt x="196" y="275"/>
                </a:lnTo>
                <a:lnTo>
                  <a:pt x="212" y="275"/>
                </a:lnTo>
                <a:lnTo>
                  <a:pt x="212" y="275"/>
                </a:lnTo>
                <a:close/>
                <a:moveTo>
                  <a:pt x="165" y="275"/>
                </a:moveTo>
                <a:lnTo>
                  <a:pt x="165" y="282"/>
                </a:lnTo>
                <a:lnTo>
                  <a:pt x="149" y="282"/>
                </a:lnTo>
                <a:lnTo>
                  <a:pt x="149" y="275"/>
                </a:lnTo>
                <a:lnTo>
                  <a:pt x="165" y="275"/>
                </a:lnTo>
                <a:lnTo>
                  <a:pt x="165" y="275"/>
                </a:lnTo>
                <a:close/>
                <a:moveTo>
                  <a:pt x="117" y="275"/>
                </a:moveTo>
                <a:lnTo>
                  <a:pt x="117" y="282"/>
                </a:lnTo>
                <a:lnTo>
                  <a:pt x="102" y="282"/>
                </a:lnTo>
                <a:lnTo>
                  <a:pt x="102" y="275"/>
                </a:lnTo>
                <a:lnTo>
                  <a:pt x="117" y="275"/>
                </a:lnTo>
                <a:lnTo>
                  <a:pt x="117" y="275"/>
                </a:lnTo>
                <a:close/>
                <a:moveTo>
                  <a:pt x="70" y="275"/>
                </a:moveTo>
                <a:lnTo>
                  <a:pt x="70" y="282"/>
                </a:lnTo>
                <a:lnTo>
                  <a:pt x="54" y="282"/>
                </a:lnTo>
                <a:lnTo>
                  <a:pt x="54" y="275"/>
                </a:lnTo>
                <a:lnTo>
                  <a:pt x="70" y="275"/>
                </a:lnTo>
                <a:lnTo>
                  <a:pt x="70" y="275"/>
                </a:lnTo>
                <a:close/>
                <a:moveTo>
                  <a:pt x="24" y="275"/>
                </a:moveTo>
                <a:lnTo>
                  <a:pt x="24" y="282"/>
                </a:lnTo>
                <a:lnTo>
                  <a:pt x="8" y="282"/>
                </a:lnTo>
                <a:lnTo>
                  <a:pt x="8" y="275"/>
                </a:lnTo>
                <a:lnTo>
                  <a:pt x="24" y="275"/>
                </a:lnTo>
                <a:lnTo>
                  <a:pt x="24" y="275"/>
                </a:lnTo>
                <a:close/>
                <a:moveTo>
                  <a:pt x="8" y="251"/>
                </a:moveTo>
                <a:lnTo>
                  <a:pt x="0" y="251"/>
                </a:lnTo>
                <a:lnTo>
                  <a:pt x="0" y="235"/>
                </a:lnTo>
                <a:lnTo>
                  <a:pt x="8" y="235"/>
                </a:lnTo>
                <a:lnTo>
                  <a:pt x="8" y="251"/>
                </a:lnTo>
                <a:lnTo>
                  <a:pt x="8" y="251"/>
                </a:lnTo>
                <a:close/>
                <a:moveTo>
                  <a:pt x="8" y="204"/>
                </a:moveTo>
                <a:lnTo>
                  <a:pt x="0" y="204"/>
                </a:lnTo>
                <a:lnTo>
                  <a:pt x="0" y="188"/>
                </a:lnTo>
                <a:lnTo>
                  <a:pt x="8" y="188"/>
                </a:lnTo>
                <a:lnTo>
                  <a:pt x="8" y="204"/>
                </a:lnTo>
                <a:lnTo>
                  <a:pt x="8" y="204"/>
                </a:lnTo>
                <a:close/>
                <a:moveTo>
                  <a:pt x="8" y="156"/>
                </a:moveTo>
                <a:lnTo>
                  <a:pt x="0" y="156"/>
                </a:lnTo>
                <a:lnTo>
                  <a:pt x="0" y="141"/>
                </a:lnTo>
                <a:lnTo>
                  <a:pt x="8" y="141"/>
                </a:lnTo>
                <a:lnTo>
                  <a:pt x="8" y="156"/>
                </a:lnTo>
                <a:lnTo>
                  <a:pt x="8" y="156"/>
                </a:lnTo>
                <a:close/>
                <a:moveTo>
                  <a:pt x="8" y="109"/>
                </a:moveTo>
                <a:lnTo>
                  <a:pt x="0" y="109"/>
                </a:lnTo>
                <a:lnTo>
                  <a:pt x="0" y="93"/>
                </a:lnTo>
                <a:lnTo>
                  <a:pt x="8" y="93"/>
                </a:lnTo>
                <a:lnTo>
                  <a:pt x="8" y="109"/>
                </a:lnTo>
                <a:lnTo>
                  <a:pt x="8" y="109"/>
                </a:lnTo>
                <a:close/>
                <a:moveTo>
                  <a:pt x="8" y="62"/>
                </a:moveTo>
                <a:lnTo>
                  <a:pt x="0" y="62"/>
                </a:lnTo>
                <a:lnTo>
                  <a:pt x="0" y="46"/>
                </a:lnTo>
                <a:lnTo>
                  <a:pt x="8" y="46"/>
                </a:lnTo>
                <a:lnTo>
                  <a:pt x="8" y="62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vert="horz" wrap="square" lIns="137160" tIns="68580" rIns="137160" bIns="68580" numCol="1" anchor="t" anchorCtr="0" compatLnSpc="1"/>
          <a:lstStyle/>
          <a:p>
            <a:endParaRPr lang="en-US" sz="3000">
              <a:latin typeface="Abadi" panose="020B0604020104020204" pitchFamily="34" charset="0"/>
            </a:endParaRPr>
          </a:p>
        </p:txBody>
      </p:sp>
      <p:sp>
        <p:nvSpPr>
          <p:cNvPr id="84" name="Freeform 78"/>
          <p:cNvSpPr>
            <a:spLocks noEditPoints="1"/>
          </p:cNvSpPr>
          <p:nvPr/>
        </p:nvSpPr>
        <p:spPr bwMode="auto">
          <a:xfrm>
            <a:off x="10626760" y="4694992"/>
            <a:ext cx="1081088" cy="1154906"/>
          </a:xfrm>
          <a:custGeom>
            <a:avLst/>
            <a:gdLst>
              <a:gd name="T0" fmla="*/ 68 w 454"/>
              <a:gd name="T1" fmla="*/ 442 h 485"/>
              <a:gd name="T2" fmla="*/ 66 w 454"/>
              <a:gd name="T3" fmla="*/ 437 h 485"/>
              <a:gd name="T4" fmla="*/ 64 w 454"/>
              <a:gd name="T5" fmla="*/ 431 h 485"/>
              <a:gd name="T6" fmla="*/ 59 w 454"/>
              <a:gd name="T7" fmla="*/ 427 h 485"/>
              <a:gd name="T8" fmla="*/ 55 w 454"/>
              <a:gd name="T9" fmla="*/ 423 h 485"/>
              <a:gd name="T10" fmla="*/ 49 w 454"/>
              <a:gd name="T11" fmla="*/ 420 h 485"/>
              <a:gd name="T12" fmla="*/ 43 w 454"/>
              <a:gd name="T13" fmla="*/ 419 h 485"/>
              <a:gd name="T14" fmla="*/ 36 w 454"/>
              <a:gd name="T15" fmla="*/ 419 h 485"/>
              <a:gd name="T16" fmla="*/ 31 w 454"/>
              <a:gd name="T17" fmla="*/ 420 h 485"/>
              <a:gd name="T18" fmla="*/ 25 w 454"/>
              <a:gd name="T19" fmla="*/ 422 h 485"/>
              <a:gd name="T20" fmla="*/ 20 w 454"/>
              <a:gd name="T21" fmla="*/ 424 h 485"/>
              <a:gd name="T22" fmla="*/ 15 w 454"/>
              <a:gd name="T23" fmla="*/ 429 h 485"/>
              <a:gd name="T24" fmla="*/ 12 w 454"/>
              <a:gd name="T25" fmla="*/ 435 h 485"/>
              <a:gd name="T26" fmla="*/ 9 w 454"/>
              <a:gd name="T27" fmla="*/ 440 h 485"/>
              <a:gd name="T28" fmla="*/ 8 w 454"/>
              <a:gd name="T29" fmla="*/ 446 h 485"/>
              <a:gd name="T30" fmla="*/ 9 w 454"/>
              <a:gd name="T31" fmla="*/ 453 h 485"/>
              <a:gd name="T32" fmla="*/ 11 w 454"/>
              <a:gd name="T33" fmla="*/ 458 h 485"/>
              <a:gd name="T34" fmla="*/ 14 w 454"/>
              <a:gd name="T35" fmla="*/ 464 h 485"/>
              <a:gd name="T36" fmla="*/ 17 w 454"/>
              <a:gd name="T37" fmla="*/ 468 h 485"/>
              <a:gd name="T38" fmla="*/ 22 w 454"/>
              <a:gd name="T39" fmla="*/ 473 h 485"/>
              <a:gd name="T40" fmla="*/ 27 w 454"/>
              <a:gd name="T41" fmla="*/ 475 h 485"/>
              <a:gd name="T42" fmla="*/ 33 w 454"/>
              <a:gd name="T43" fmla="*/ 477 h 485"/>
              <a:gd name="T44" fmla="*/ 40 w 454"/>
              <a:gd name="T45" fmla="*/ 477 h 485"/>
              <a:gd name="T46" fmla="*/ 46 w 454"/>
              <a:gd name="T47" fmla="*/ 476 h 485"/>
              <a:gd name="T48" fmla="*/ 52 w 454"/>
              <a:gd name="T49" fmla="*/ 474 h 485"/>
              <a:gd name="T50" fmla="*/ 57 w 454"/>
              <a:gd name="T51" fmla="*/ 472 h 485"/>
              <a:gd name="T52" fmla="*/ 61 w 454"/>
              <a:gd name="T53" fmla="*/ 467 h 485"/>
              <a:gd name="T54" fmla="*/ 65 w 454"/>
              <a:gd name="T55" fmla="*/ 462 h 485"/>
              <a:gd name="T56" fmla="*/ 67 w 454"/>
              <a:gd name="T57" fmla="*/ 456 h 485"/>
              <a:gd name="T58" fmla="*/ 68 w 454"/>
              <a:gd name="T59" fmla="*/ 450 h 485"/>
              <a:gd name="T60" fmla="*/ 43 w 454"/>
              <a:gd name="T61" fmla="*/ 411 h 485"/>
              <a:gd name="T62" fmla="*/ 51 w 454"/>
              <a:gd name="T63" fmla="*/ 412 h 485"/>
              <a:gd name="T64" fmla="*/ 58 w 454"/>
              <a:gd name="T65" fmla="*/ 415 h 485"/>
              <a:gd name="T66" fmla="*/ 65 w 454"/>
              <a:gd name="T67" fmla="*/ 421 h 485"/>
              <a:gd name="T68" fmla="*/ 69 w 454"/>
              <a:gd name="T69" fmla="*/ 427 h 485"/>
              <a:gd name="T70" fmla="*/ 73 w 454"/>
              <a:gd name="T71" fmla="*/ 433 h 485"/>
              <a:gd name="T72" fmla="*/ 75 w 454"/>
              <a:gd name="T73" fmla="*/ 440 h 485"/>
              <a:gd name="T74" fmla="*/ 76 w 454"/>
              <a:gd name="T75" fmla="*/ 449 h 485"/>
              <a:gd name="T76" fmla="*/ 75 w 454"/>
              <a:gd name="T77" fmla="*/ 457 h 485"/>
              <a:gd name="T78" fmla="*/ 73 w 454"/>
              <a:gd name="T79" fmla="*/ 464 h 485"/>
              <a:gd name="T80" fmla="*/ 68 w 454"/>
              <a:gd name="T81" fmla="*/ 471 h 485"/>
              <a:gd name="T82" fmla="*/ 64 w 454"/>
              <a:gd name="T83" fmla="*/ 476 h 485"/>
              <a:gd name="T84" fmla="*/ 57 w 454"/>
              <a:gd name="T85" fmla="*/ 481 h 485"/>
              <a:gd name="T86" fmla="*/ 50 w 454"/>
              <a:gd name="T87" fmla="*/ 484 h 485"/>
              <a:gd name="T88" fmla="*/ 42 w 454"/>
              <a:gd name="T89" fmla="*/ 485 h 485"/>
              <a:gd name="T90" fmla="*/ 34 w 454"/>
              <a:gd name="T91" fmla="*/ 485 h 485"/>
              <a:gd name="T92" fmla="*/ 26 w 454"/>
              <a:gd name="T93" fmla="*/ 483 h 485"/>
              <a:gd name="T94" fmla="*/ 20 w 454"/>
              <a:gd name="T95" fmla="*/ 481 h 485"/>
              <a:gd name="T96" fmla="*/ 13 w 454"/>
              <a:gd name="T97" fmla="*/ 475 h 485"/>
              <a:gd name="T98" fmla="*/ 8 w 454"/>
              <a:gd name="T99" fmla="*/ 470 h 485"/>
              <a:gd name="T100" fmla="*/ 4 w 454"/>
              <a:gd name="T101" fmla="*/ 463 h 485"/>
              <a:gd name="T102" fmla="*/ 2 w 454"/>
              <a:gd name="T103" fmla="*/ 456 h 485"/>
              <a:gd name="T104" fmla="*/ 0 w 454"/>
              <a:gd name="T105" fmla="*/ 448 h 485"/>
              <a:gd name="T106" fmla="*/ 2 w 454"/>
              <a:gd name="T107" fmla="*/ 440 h 485"/>
              <a:gd name="T108" fmla="*/ 4 w 454"/>
              <a:gd name="T109" fmla="*/ 432 h 485"/>
              <a:gd name="T110" fmla="*/ 8 w 454"/>
              <a:gd name="T111" fmla="*/ 426 h 485"/>
              <a:gd name="T112" fmla="*/ 13 w 454"/>
              <a:gd name="T113" fmla="*/ 420 h 485"/>
              <a:gd name="T114" fmla="*/ 20 w 454"/>
              <a:gd name="T115" fmla="*/ 415 h 485"/>
              <a:gd name="T116" fmla="*/ 26 w 454"/>
              <a:gd name="T117" fmla="*/ 412 h 485"/>
              <a:gd name="T118" fmla="*/ 34 w 454"/>
              <a:gd name="T119" fmla="*/ 411 h 485"/>
              <a:gd name="T120" fmla="*/ 42 w 454"/>
              <a:gd name="T121" fmla="*/ 294 h 485"/>
              <a:gd name="T122" fmla="*/ 274 w 454"/>
              <a:gd name="T123" fmla="*/ 259 h 485"/>
              <a:gd name="T124" fmla="*/ 454 w 454"/>
              <a:gd name="T125" fmla="*/ 204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54" h="485">
                <a:moveTo>
                  <a:pt x="454" y="16"/>
                </a:moveTo>
                <a:lnTo>
                  <a:pt x="447" y="16"/>
                </a:lnTo>
                <a:lnTo>
                  <a:pt x="447" y="0"/>
                </a:lnTo>
                <a:lnTo>
                  <a:pt x="454" y="0"/>
                </a:lnTo>
                <a:lnTo>
                  <a:pt x="454" y="16"/>
                </a:lnTo>
                <a:lnTo>
                  <a:pt x="454" y="16"/>
                </a:lnTo>
                <a:close/>
                <a:moveTo>
                  <a:pt x="68" y="448"/>
                </a:moveTo>
                <a:lnTo>
                  <a:pt x="68" y="448"/>
                </a:lnTo>
                <a:lnTo>
                  <a:pt x="68" y="448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8"/>
                </a:lnTo>
                <a:lnTo>
                  <a:pt x="67" y="438"/>
                </a:lnTo>
                <a:lnTo>
                  <a:pt x="67" y="438"/>
                </a:lnTo>
                <a:lnTo>
                  <a:pt x="67" y="438"/>
                </a:lnTo>
                <a:lnTo>
                  <a:pt x="66" y="438"/>
                </a:lnTo>
                <a:lnTo>
                  <a:pt x="66" y="438"/>
                </a:lnTo>
                <a:lnTo>
                  <a:pt x="66" y="438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5" y="436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4" y="433"/>
                </a:lnTo>
                <a:lnTo>
                  <a:pt x="64" y="433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1"/>
                </a:lnTo>
                <a:lnTo>
                  <a:pt x="64" y="431"/>
                </a:lnTo>
                <a:lnTo>
                  <a:pt x="64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1" y="430"/>
                </a:lnTo>
                <a:lnTo>
                  <a:pt x="61" y="430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7" y="426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3"/>
                </a:lnTo>
                <a:lnTo>
                  <a:pt x="56" y="423"/>
                </a:lnTo>
                <a:lnTo>
                  <a:pt x="56" y="423"/>
                </a:lnTo>
                <a:lnTo>
                  <a:pt x="56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1"/>
                </a:lnTo>
                <a:lnTo>
                  <a:pt x="52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3"/>
                </a:lnTo>
                <a:lnTo>
                  <a:pt x="23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1" y="423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6"/>
                </a:lnTo>
                <a:lnTo>
                  <a:pt x="20" y="426"/>
                </a:lnTo>
                <a:lnTo>
                  <a:pt x="20" y="426"/>
                </a:lnTo>
                <a:lnTo>
                  <a:pt x="20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7"/>
                </a:lnTo>
                <a:lnTo>
                  <a:pt x="18" y="427"/>
                </a:lnTo>
                <a:lnTo>
                  <a:pt x="18" y="427"/>
                </a:lnTo>
                <a:lnTo>
                  <a:pt x="18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8"/>
                </a:lnTo>
                <a:lnTo>
                  <a:pt x="17" y="428"/>
                </a:lnTo>
                <a:lnTo>
                  <a:pt x="17" y="428"/>
                </a:lnTo>
                <a:lnTo>
                  <a:pt x="17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9"/>
                </a:lnTo>
                <a:lnTo>
                  <a:pt x="16" y="429"/>
                </a:lnTo>
                <a:lnTo>
                  <a:pt x="16" y="429"/>
                </a:lnTo>
                <a:lnTo>
                  <a:pt x="16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4" y="430"/>
                </a:lnTo>
                <a:lnTo>
                  <a:pt x="14" y="430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9"/>
                </a:lnTo>
                <a:lnTo>
                  <a:pt x="11" y="439"/>
                </a:lnTo>
                <a:lnTo>
                  <a:pt x="11" y="439"/>
                </a:lnTo>
                <a:lnTo>
                  <a:pt x="11" y="439"/>
                </a:lnTo>
                <a:lnTo>
                  <a:pt x="9" y="439"/>
                </a:lnTo>
                <a:lnTo>
                  <a:pt x="9" y="439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5"/>
                </a:lnTo>
                <a:lnTo>
                  <a:pt x="9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2"/>
                </a:lnTo>
                <a:lnTo>
                  <a:pt x="8" y="452"/>
                </a:lnTo>
                <a:lnTo>
                  <a:pt x="8" y="452"/>
                </a:lnTo>
                <a:lnTo>
                  <a:pt x="9" y="452"/>
                </a:lnTo>
                <a:lnTo>
                  <a:pt x="9" y="452"/>
                </a:lnTo>
                <a:lnTo>
                  <a:pt x="9" y="452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2" y="459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3" y="462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4" y="464"/>
                </a:lnTo>
                <a:lnTo>
                  <a:pt x="14" y="464"/>
                </a:lnTo>
                <a:lnTo>
                  <a:pt x="14" y="464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7"/>
                </a:lnTo>
                <a:lnTo>
                  <a:pt x="15" y="467"/>
                </a:lnTo>
                <a:lnTo>
                  <a:pt x="15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8"/>
                </a:lnTo>
                <a:lnTo>
                  <a:pt x="16" y="468"/>
                </a:lnTo>
                <a:lnTo>
                  <a:pt x="16" y="468"/>
                </a:lnTo>
                <a:lnTo>
                  <a:pt x="16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70"/>
                </a:lnTo>
                <a:lnTo>
                  <a:pt x="17" y="470"/>
                </a:lnTo>
                <a:lnTo>
                  <a:pt x="17" y="470"/>
                </a:lnTo>
                <a:lnTo>
                  <a:pt x="17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1"/>
                </a:lnTo>
                <a:lnTo>
                  <a:pt x="18" y="471"/>
                </a:lnTo>
                <a:lnTo>
                  <a:pt x="18" y="471"/>
                </a:lnTo>
                <a:lnTo>
                  <a:pt x="18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2"/>
                </a:lnTo>
                <a:lnTo>
                  <a:pt x="20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2" y="472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4"/>
                </a:lnTo>
                <a:lnTo>
                  <a:pt x="23" y="474"/>
                </a:lnTo>
                <a:lnTo>
                  <a:pt x="23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5" y="474"/>
                </a:lnTo>
                <a:lnTo>
                  <a:pt x="25" y="474"/>
                </a:lnTo>
                <a:lnTo>
                  <a:pt x="25" y="474"/>
                </a:lnTo>
                <a:lnTo>
                  <a:pt x="25" y="475"/>
                </a:lnTo>
                <a:lnTo>
                  <a:pt x="25" y="475"/>
                </a:lnTo>
                <a:lnTo>
                  <a:pt x="25" y="475"/>
                </a:lnTo>
                <a:lnTo>
                  <a:pt x="25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6"/>
                </a:lnTo>
                <a:lnTo>
                  <a:pt x="27" y="476"/>
                </a:lnTo>
                <a:lnTo>
                  <a:pt x="27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6" y="477"/>
                </a:lnTo>
                <a:lnTo>
                  <a:pt x="46" y="477"/>
                </a:lnTo>
                <a:lnTo>
                  <a:pt x="46" y="477"/>
                </a:lnTo>
                <a:lnTo>
                  <a:pt x="46" y="476"/>
                </a:lnTo>
                <a:lnTo>
                  <a:pt x="46" y="476"/>
                </a:lnTo>
                <a:lnTo>
                  <a:pt x="46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5"/>
                </a:lnTo>
                <a:lnTo>
                  <a:pt x="49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3"/>
                </a:lnTo>
                <a:lnTo>
                  <a:pt x="53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6" y="473"/>
                </a:lnTo>
                <a:lnTo>
                  <a:pt x="56" y="473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1"/>
                </a:lnTo>
                <a:lnTo>
                  <a:pt x="57" y="471"/>
                </a:lnTo>
                <a:lnTo>
                  <a:pt x="57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6"/>
                </a:lnTo>
                <a:lnTo>
                  <a:pt x="61" y="466"/>
                </a:lnTo>
                <a:lnTo>
                  <a:pt x="61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4" y="465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3"/>
                </a:lnTo>
                <a:lnTo>
                  <a:pt x="64" y="463"/>
                </a:lnTo>
                <a:lnTo>
                  <a:pt x="64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1"/>
                </a:lnTo>
                <a:lnTo>
                  <a:pt x="65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8"/>
                </a:lnTo>
                <a:lnTo>
                  <a:pt x="66" y="458"/>
                </a:lnTo>
                <a:lnTo>
                  <a:pt x="66" y="458"/>
                </a:lnTo>
                <a:lnTo>
                  <a:pt x="66" y="458"/>
                </a:lnTo>
                <a:lnTo>
                  <a:pt x="67" y="458"/>
                </a:lnTo>
                <a:lnTo>
                  <a:pt x="67" y="458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close/>
                <a:moveTo>
                  <a:pt x="39" y="411"/>
                </a:moveTo>
                <a:lnTo>
                  <a:pt x="39" y="411"/>
                </a:lnTo>
                <a:lnTo>
                  <a:pt x="39" y="411"/>
                </a:lnTo>
                <a:lnTo>
                  <a:pt x="39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2" y="411"/>
                </a:lnTo>
                <a:lnTo>
                  <a:pt x="42" y="411"/>
                </a:lnTo>
                <a:lnTo>
                  <a:pt x="42" y="411"/>
                </a:lnTo>
                <a:lnTo>
                  <a:pt x="42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8" y="411"/>
                </a:lnTo>
                <a:lnTo>
                  <a:pt x="48" y="412"/>
                </a:lnTo>
                <a:lnTo>
                  <a:pt x="48" y="412"/>
                </a:lnTo>
                <a:lnTo>
                  <a:pt x="48" y="412"/>
                </a:lnTo>
                <a:lnTo>
                  <a:pt x="48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1" y="412"/>
                </a:lnTo>
                <a:lnTo>
                  <a:pt x="51" y="412"/>
                </a:lnTo>
                <a:lnTo>
                  <a:pt x="51" y="412"/>
                </a:lnTo>
                <a:lnTo>
                  <a:pt x="51" y="413"/>
                </a:lnTo>
                <a:lnTo>
                  <a:pt x="51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60" y="417"/>
                </a:lnTo>
                <a:lnTo>
                  <a:pt x="60" y="417"/>
                </a:lnTo>
                <a:lnTo>
                  <a:pt x="60" y="418"/>
                </a:lnTo>
                <a:lnTo>
                  <a:pt x="60" y="418"/>
                </a:lnTo>
                <a:lnTo>
                  <a:pt x="60" y="418"/>
                </a:lnTo>
                <a:lnTo>
                  <a:pt x="60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9"/>
                </a:lnTo>
                <a:lnTo>
                  <a:pt x="61" y="419"/>
                </a:lnTo>
                <a:lnTo>
                  <a:pt x="61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4"/>
                </a:lnTo>
                <a:lnTo>
                  <a:pt x="67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6"/>
                </a:lnTo>
                <a:lnTo>
                  <a:pt x="68" y="426"/>
                </a:lnTo>
                <a:lnTo>
                  <a:pt x="68" y="426"/>
                </a:lnTo>
                <a:lnTo>
                  <a:pt x="69" y="426"/>
                </a:lnTo>
                <a:lnTo>
                  <a:pt x="69" y="426"/>
                </a:lnTo>
                <a:lnTo>
                  <a:pt x="69" y="426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9"/>
                </a:lnTo>
                <a:lnTo>
                  <a:pt x="70" y="429"/>
                </a:lnTo>
                <a:lnTo>
                  <a:pt x="70" y="429"/>
                </a:lnTo>
                <a:lnTo>
                  <a:pt x="71" y="429"/>
                </a:lnTo>
                <a:lnTo>
                  <a:pt x="71" y="429"/>
                </a:lnTo>
                <a:lnTo>
                  <a:pt x="71" y="429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1"/>
                </a:lnTo>
                <a:lnTo>
                  <a:pt x="71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3"/>
                </a:lnTo>
                <a:lnTo>
                  <a:pt x="73" y="433"/>
                </a:lnTo>
                <a:lnTo>
                  <a:pt x="73" y="433"/>
                </a:lnTo>
                <a:lnTo>
                  <a:pt x="74" y="433"/>
                </a:lnTo>
                <a:lnTo>
                  <a:pt x="74" y="433"/>
                </a:lnTo>
                <a:lnTo>
                  <a:pt x="74" y="433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4"/>
                </a:lnTo>
                <a:lnTo>
                  <a:pt x="76" y="444"/>
                </a:lnTo>
                <a:lnTo>
                  <a:pt x="76" y="444"/>
                </a:lnTo>
                <a:lnTo>
                  <a:pt x="76" y="444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8"/>
                </a:lnTo>
                <a:lnTo>
                  <a:pt x="76" y="448"/>
                </a:lnTo>
                <a:lnTo>
                  <a:pt x="76" y="448"/>
                </a:lnTo>
                <a:lnTo>
                  <a:pt x="76" y="448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2"/>
                </a:lnTo>
                <a:lnTo>
                  <a:pt x="76" y="452"/>
                </a:lnTo>
                <a:lnTo>
                  <a:pt x="76" y="452"/>
                </a:lnTo>
                <a:lnTo>
                  <a:pt x="76" y="452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5"/>
                </a:lnTo>
                <a:lnTo>
                  <a:pt x="76" y="455"/>
                </a:lnTo>
                <a:lnTo>
                  <a:pt x="76" y="455"/>
                </a:lnTo>
                <a:lnTo>
                  <a:pt x="75" y="455"/>
                </a:lnTo>
                <a:lnTo>
                  <a:pt x="75" y="455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9"/>
                </a:lnTo>
                <a:lnTo>
                  <a:pt x="75" y="459"/>
                </a:lnTo>
                <a:lnTo>
                  <a:pt x="75" y="459"/>
                </a:lnTo>
                <a:lnTo>
                  <a:pt x="74" y="459"/>
                </a:lnTo>
                <a:lnTo>
                  <a:pt x="74" y="459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3"/>
                </a:lnTo>
                <a:lnTo>
                  <a:pt x="74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5"/>
                </a:lnTo>
                <a:lnTo>
                  <a:pt x="73" y="465"/>
                </a:lnTo>
                <a:lnTo>
                  <a:pt x="73" y="465"/>
                </a:lnTo>
                <a:lnTo>
                  <a:pt x="71" y="465"/>
                </a:lnTo>
                <a:lnTo>
                  <a:pt x="71" y="465"/>
                </a:lnTo>
                <a:lnTo>
                  <a:pt x="71" y="465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7"/>
                </a:lnTo>
                <a:lnTo>
                  <a:pt x="71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69" y="468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1"/>
                </a:lnTo>
                <a:lnTo>
                  <a:pt x="69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2"/>
                </a:lnTo>
                <a:lnTo>
                  <a:pt x="68" y="472"/>
                </a:lnTo>
                <a:lnTo>
                  <a:pt x="68" y="472"/>
                </a:lnTo>
                <a:lnTo>
                  <a:pt x="68" y="472"/>
                </a:lnTo>
                <a:lnTo>
                  <a:pt x="67" y="472"/>
                </a:lnTo>
                <a:lnTo>
                  <a:pt x="67" y="472"/>
                </a:lnTo>
                <a:lnTo>
                  <a:pt x="67" y="472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6" y="473"/>
                </a:lnTo>
                <a:lnTo>
                  <a:pt x="66" y="473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5" y="474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4" y="475"/>
                </a:lnTo>
                <a:lnTo>
                  <a:pt x="64" y="475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2" y="476"/>
                </a:lnTo>
                <a:lnTo>
                  <a:pt x="62" y="476"/>
                </a:lnTo>
                <a:lnTo>
                  <a:pt x="62" y="477"/>
                </a:lnTo>
                <a:lnTo>
                  <a:pt x="62" y="477"/>
                </a:lnTo>
                <a:lnTo>
                  <a:pt x="62" y="477"/>
                </a:lnTo>
                <a:lnTo>
                  <a:pt x="62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9"/>
                </a:lnTo>
                <a:lnTo>
                  <a:pt x="61" y="479"/>
                </a:lnTo>
                <a:lnTo>
                  <a:pt x="61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8" y="480"/>
                </a:lnTo>
                <a:lnTo>
                  <a:pt x="58" y="480"/>
                </a:lnTo>
                <a:lnTo>
                  <a:pt x="58" y="480"/>
                </a:lnTo>
                <a:lnTo>
                  <a:pt x="58" y="481"/>
                </a:lnTo>
                <a:lnTo>
                  <a:pt x="58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6" y="481"/>
                </a:lnTo>
                <a:lnTo>
                  <a:pt x="56" y="481"/>
                </a:lnTo>
                <a:lnTo>
                  <a:pt x="56" y="482"/>
                </a:lnTo>
                <a:lnTo>
                  <a:pt x="56" y="482"/>
                </a:lnTo>
                <a:lnTo>
                  <a:pt x="56" y="482"/>
                </a:lnTo>
                <a:lnTo>
                  <a:pt x="56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3" y="482"/>
                </a:lnTo>
                <a:lnTo>
                  <a:pt x="53" y="482"/>
                </a:lnTo>
                <a:lnTo>
                  <a:pt x="53" y="483"/>
                </a:lnTo>
                <a:lnTo>
                  <a:pt x="53" y="483"/>
                </a:lnTo>
                <a:lnTo>
                  <a:pt x="53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7" y="484"/>
                </a:lnTo>
                <a:lnTo>
                  <a:pt x="47" y="484"/>
                </a:lnTo>
                <a:lnTo>
                  <a:pt x="47" y="485"/>
                </a:lnTo>
                <a:lnTo>
                  <a:pt x="47" y="485"/>
                </a:lnTo>
                <a:lnTo>
                  <a:pt x="47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2" y="485"/>
                </a:lnTo>
                <a:lnTo>
                  <a:pt x="42" y="485"/>
                </a:lnTo>
                <a:lnTo>
                  <a:pt x="42" y="485"/>
                </a:lnTo>
                <a:lnTo>
                  <a:pt x="42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39" y="485"/>
                </a:lnTo>
                <a:lnTo>
                  <a:pt x="39" y="485"/>
                </a:lnTo>
                <a:lnTo>
                  <a:pt x="39" y="485"/>
                </a:lnTo>
                <a:lnTo>
                  <a:pt x="39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5" y="485"/>
                </a:lnTo>
                <a:lnTo>
                  <a:pt x="35" y="485"/>
                </a:lnTo>
                <a:lnTo>
                  <a:pt x="35" y="485"/>
                </a:lnTo>
                <a:lnTo>
                  <a:pt x="35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0" y="485"/>
                </a:lnTo>
                <a:lnTo>
                  <a:pt x="30" y="484"/>
                </a:lnTo>
                <a:lnTo>
                  <a:pt x="30" y="484"/>
                </a:lnTo>
                <a:lnTo>
                  <a:pt x="30" y="484"/>
                </a:lnTo>
                <a:lnTo>
                  <a:pt x="30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6" y="484"/>
                </a:lnTo>
                <a:lnTo>
                  <a:pt x="26" y="484"/>
                </a:lnTo>
                <a:lnTo>
                  <a:pt x="26" y="484"/>
                </a:lnTo>
                <a:lnTo>
                  <a:pt x="26" y="483"/>
                </a:lnTo>
                <a:lnTo>
                  <a:pt x="26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3" y="483"/>
                </a:lnTo>
                <a:lnTo>
                  <a:pt x="23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1" y="482"/>
                </a:lnTo>
                <a:lnTo>
                  <a:pt x="21" y="482"/>
                </a:lnTo>
                <a:lnTo>
                  <a:pt x="21" y="481"/>
                </a:lnTo>
                <a:lnTo>
                  <a:pt x="21" y="481"/>
                </a:lnTo>
                <a:lnTo>
                  <a:pt x="21" y="481"/>
                </a:lnTo>
                <a:lnTo>
                  <a:pt x="21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7" y="480"/>
                </a:lnTo>
                <a:lnTo>
                  <a:pt x="17" y="480"/>
                </a:lnTo>
                <a:lnTo>
                  <a:pt x="17" y="480"/>
                </a:lnTo>
                <a:lnTo>
                  <a:pt x="17" y="479"/>
                </a:lnTo>
                <a:lnTo>
                  <a:pt x="17" y="479"/>
                </a:lnTo>
                <a:lnTo>
                  <a:pt x="17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4" y="477"/>
                </a:lnTo>
                <a:lnTo>
                  <a:pt x="14" y="477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3" y="476"/>
                </a:lnTo>
                <a:lnTo>
                  <a:pt x="13" y="476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2" y="475"/>
                </a:lnTo>
                <a:lnTo>
                  <a:pt x="12" y="475"/>
                </a:lnTo>
                <a:lnTo>
                  <a:pt x="12" y="475"/>
                </a:lnTo>
                <a:lnTo>
                  <a:pt x="12" y="474"/>
                </a:lnTo>
                <a:lnTo>
                  <a:pt x="12" y="474"/>
                </a:lnTo>
                <a:lnTo>
                  <a:pt x="12" y="474"/>
                </a:lnTo>
                <a:lnTo>
                  <a:pt x="12" y="474"/>
                </a:lnTo>
                <a:lnTo>
                  <a:pt x="11" y="474"/>
                </a:lnTo>
                <a:lnTo>
                  <a:pt x="11" y="474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9" y="473"/>
                </a:lnTo>
                <a:lnTo>
                  <a:pt x="9" y="473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8" y="472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68"/>
                </a:lnTo>
                <a:lnTo>
                  <a:pt x="7" y="468"/>
                </a:lnTo>
                <a:lnTo>
                  <a:pt x="7" y="468"/>
                </a:lnTo>
                <a:lnTo>
                  <a:pt x="7" y="468"/>
                </a:lnTo>
                <a:lnTo>
                  <a:pt x="6" y="468"/>
                </a:lnTo>
                <a:lnTo>
                  <a:pt x="6" y="468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6"/>
                </a:lnTo>
                <a:lnTo>
                  <a:pt x="6" y="466"/>
                </a:lnTo>
                <a:lnTo>
                  <a:pt x="5" y="466"/>
                </a:lnTo>
                <a:lnTo>
                  <a:pt x="5" y="466"/>
                </a:lnTo>
                <a:lnTo>
                  <a:pt x="5" y="466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4"/>
                </a:lnTo>
                <a:lnTo>
                  <a:pt x="5" y="464"/>
                </a:lnTo>
                <a:lnTo>
                  <a:pt x="4" y="464"/>
                </a:lnTo>
                <a:lnTo>
                  <a:pt x="4" y="464"/>
                </a:lnTo>
                <a:lnTo>
                  <a:pt x="4" y="464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2"/>
                </a:lnTo>
                <a:lnTo>
                  <a:pt x="4" y="462"/>
                </a:lnTo>
                <a:lnTo>
                  <a:pt x="4" y="462"/>
                </a:lnTo>
                <a:lnTo>
                  <a:pt x="3" y="462"/>
                </a:lnTo>
                <a:lnTo>
                  <a:pt x="3" y="462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8"/>
                </a:lnTo>
                <a:lnTo>
                  <a:pt x="3" y="458"/>
                </a:lnTo>
                <a:lnTo>
                  <a:pt x="3" y="458"/>
                </a:lnTo>
                <a:lnTo>
                  <a:pt x="2" y="458"/>
                </a:lnTo>
                <a:lnTo>
                  <a:pt x="2" y="458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3"/>
                </a:lnTo>
                <a:lnTo>
                  <a:pt x="2" y="453"/>
                </a:lnTo>
                <a:lnTo>
                  <a:pt x="2" y="453"/>
                </a:lnTo>
                <a:lnTo>
                  <a:pt x="2" y="453"/>
                </a:lnTo>
                <a:lnTo>
                  <a:pt x="0" y="453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4"/>
                </a:lnTo>
                <a:lnTo>
                  <a:pt x="2" y="444"/>
                </a:lnTo>
                <a:lnTo>
                  <a:pt x="2" y="444"/>
                </a:lnTo>
                <a:lnTo>
                  <a:pt x="2" y="444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8"/>
                </a:lnTo>
                <a:lnTo>
                  <a:pt x="2" y="438"/>
                </a:lnTo>
                <a:lnTo>
                  <a:pt x="2" y="438"/>
                </a:lnTo>
                <a:lnTo>
                  <a:pt x="3" y="438"/>
                </a:lnTo>
                <a:lnTo>
                  <a:pt x="3" y="438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5"/>
                </a:lnTo>
                <a:lnTo>
                  <a:pt x="3" y="435"/>
                </a:lnTo>
                <a:lnTo>
                  <a:pt x="3" y="435"/>
                </a:lnTo>
                <a:lnTo>
                  <a:pt x="4" y="435"/>
                </a:lnTo>
                <a:lnTo>
                  <a:pt x="4" y="435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2"/>
                </a:lnTo>
                <a:lnTo>
                  <a:pt x="4" y="432"/>
                </a:lnTo>
                <a:lnTo>
                  <a:pt x="4" y="432"/>
                </a:lnTo>
                <a:lnTo>
                  <a:pt x="4" y="432"/>
                </a:lnTo>
                <a:lnTo>
                  <a:pt x="5" y="432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0"/>
                </a:lnTo>
                <a:lnTo>
                  <a:pt x="5" y="430"/>
                </a:lnTo>
                <a:lnTo>
                  <a:pt x="5" y="430"/>
                </a:lnTo>
                <a:lnTo>
                  <a:pt x="5" y="430"/>
                </a:lnTo>
                <a:lnTo>
                  <a:pt x="6" y="430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8"/>
                </a:lnTo>
                <a:lnTo>
                  <a:pt x="6" y="428"/>
                </a:lnTo>
                <a:lnTo>
                  <a:pt x="6" y="428"/>
                </a:lnTo>
                <a:lnTo>
                  <a:pt x="7" y="428"/>
                </a:lnTo>
                <a:lnTo>
                  <a:pt x="7" y="428"/>
                </a:lnTo>
                <a:lnTo>
                  <a:pt x="7" y="428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4"/>
                </a:lnTo>
                <a:lnTo>
                  <a:pt x="8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3"/>
                </a:lnTo>
                <a:lnTo>
                  <a:pt x="9" y="423"/>
                </a:lnTo>
                <a:lnTo>
                  <a:pt x="9" y="423"/>
                </a:lnTo>
                <a:lnTo>
                  <a:pt x="11" y="423"/>
                </a:lnTo>
                <a:lnTo>
                  <a:pt x="11" y="423"/>
                </a:lnTo>
                <a:lnTo>
                  <a:pt x="11" y="423"/>
                </a:lnTo>
                <a:lnTo>
                  <a:pt x="11" y="422"/>
                </a:lnTo>
                <a:lnTo>
                  <a:pt x="11" y="422"/>
                </a:lnTo>
                <a:lnTo>
                  <a:pt x="11" y="422"/>
                </a:lnTo>
                <a:lnTo>
                  <a:pt x="11" y="422"/>
                </a:lnTo>
                <a:lnTo>
                  <a:pt x="12" y="422"/>
                </a:lnTo>
                <a:lnTo>
                  <a:pt x="12" y="422"/>
                </a:lnTo>
                <a:lnTo>
                  <a:pt x="12" y="422"/>
                </a:lnTo>
                <a:lnTo>
                  <a:pt x="12" y="421"/>
                </a:lnTo>
                <a:lnTo>
                  <a:pt x="12" y="421"/>
                </a:lnTo>
                <a:lnTo>
                  <a:pt x="12" y="421"/>
                </a:lnTo>
                <a:lnTo>
                  <a:pt x="12" y="421"/>
                </a:lnTo>
                <a:lnTo>
                  <a:pt x="13" y="421"/>
                </a:lnTo>
                <a:lnTo>
                  <a:pt x="13" y="421"/>
                </a:lnTo>
                <a:lnTo>
                  <a:pt x="13" y="421"/>
                </a:lnTo>
                <a:lnTo>
                  <a:pt x="13" y="420"/>
                </a:lnTo>
                <a:lnTo>
                  <a:pt x="13" y="420"/>
                </a:lnTo>
                <a:lnTo>
                  <a:pt x="13" y="420"/>
                </a:lnTo>
                <a:lnTo>
                  <a:pt x="13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19"/>
                </a:lnTo>
                <a:lnTo>
                  <a:pt x="14" y="419"/>
                </a:lnTo>
                <a:lnTo>
                  <a:pt x="14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7" y="418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5"/>
                </a:lnTo>
                <a:lnTo>
                  <a:pt x="18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1" y="415"/>
                </a:lnTo>
                <a:lnTo>
                  <a:pt x="21" y="415"/>
                </a:lnTo>
                <a:lnTo>
                  <a:pt x="21" y="414"/>
                </a:lnTo>
                <a:lnTo>
                  <a:pt x="21" y="414"/>
                </a:lnTo>
                <a:lnTo>
                  <a:pt x="21" y="414"/>
                </a:lnTo>
                <a:lnTo>
                  <a:pt x="21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3" y="414"/>
                </a:lnTo>
                <a:lnTo>
                  <a:pt x="23" y="414"/>
                </a:lnTo>
                <a:lnTo>
                  <a:pt x="23" y="413"/>
                </a:lnTo>
                <a:lnTo>
                  <a:pt x="23" y="413"/>
                </a:lnTo>
                <a:lnTo>
                  <a:pt x="23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30" y="412"/>
                </a:lnTo>
                <a:lnTo>
                  <a:pt x="30" y="411"/>
                </a:lnTo>
                <a:lnTo>
                  <a:pt x="30" y="411"/>
                </a:lnTo>
                <a:lnTo>
                  <a:pt x="30" y="411"/>
                </a:lnTo>
                <a:lnTo>
                  <a:pt x="30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5" y="411"/>
                </a:lnTo>
                <a:lnTo>
                  <a:pt x="35" y="411"/>
                </a:lnTo>
                <a:lnTo>
                  <a:pt x="35" y="411"/>
                </a:lnTo>
                <a:lnTo>
                  <a:pt x="35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9" y="411"/>
                </a:lnTo>
                <a:lnTo>
                  <a:pt x="39" y="411"/>
                </a:lnTo>
                <a:close/>
                <a:moveTo>
                  <a:pt x="42" y="404"/>
                </a:moveTo>
                <a:lnTo>
                  <a:pt x="34" y="404"/>
                </a:lnTo>
                <a:lnTo>
                  <a:pt x="34" y="388"/>
                </a:lnTo>
                <a:lnTo>
                  <a:pt x="42" y="388"/>
                </a:lnTo>
                <a:lnTo>
                  <a:pt x="42" y="404"/>
                </a:lnTo>
                <a:lnTo>
                  <a:pt x="42" y="404"/>
                </a:lnTo>
                <a:close/>
                <a:moveTo>
                  <a:pt x="42" y="357"/>
                </a:moveTo>
                <a:lnTo>
                  <a:pt x="34" y="357"/>
                </a:lnTo>
                <a:lnTo>
                  <a:pt x="34" y="341"/>
                </a:lnTo>
                <a:lnTo>
                  <a:pt x="42" y="341"/>
                </a:lnTo>
                <a:lnTo>
                  <a:pt x="42" y="357"/>
                </a:lnTo>
                <a:lnTo>
                  <a:pt x="42" y="357"/>
                </a:lnTo>
                <a:close/>
                <a:moveTo>
                  <a:pt x="42" y="310"/>
                </a:moveTo>
                <a:lnTo>
                  <a:pt x="34" y="310"/>
                </a:lnTo>
                <a:lnTo>
                  <a:pt x="34" y="294"/>
                </a:lnTo>
                <a:lnTo>
                  <a:pt x="42" y="294"/>
                </a:lnTo>
                <a:lnTo>
                  <a:pt x="42" y="310"/>
                </a:lnTo>
                <a:lnTo>
                  <a:pt x="42" y="310"/>
                </a:lnTo>
                <a:close/>
                <a:moveTo>
                  <a:pt x="39" y="267"/>
                </a:moveTo>
                <a:lnTo>
                  <a:pt x="39" y="259"/>
                </a:lnTo>
                <a:lnTo>
                  <a:pt x="55" y="259"/>
                </a:lnTo>
                <a:lnTo>
                  <a:pt x="55" y="267"/>
                </a:lnTo>
                <a:lnTo>
                  <a:pt x="39" y="267"/>
                </a:lnTo>
                <a:lnTo>
                  <a:pt x="39" y="267"/>
                </a:lnTo>
                <a:close/>
                <a:moveTo>
                  <a:pt x="86" y="267"/>
                </a:moveTo>
                <a:lnTo>
                  <a:pt x="86" y="259"/>
                </a:lnTo>
                <a:lnTo>
                  <a:pt x="102" y="259"/>
                </a:lnTo>
                <a:lnTo>
                  <a:pt x="102" y="267"/>
                </a:lnTo>
                <a:lnTo>
                  <a:pt x="86" y="267"/>
                </a:lnTo>
                <a:lnTo>
                  <a:pt x="86" y="267"/>
                </a:lnTo>
                <a:close/>
                <a:moveTo>
                  <a:pt x="133" y="267"/>
                </a:moveTo>
                <a:lnTo>
                  <a:pt x="133" y="259"/>
                </a:lnTo>
                <a:lnTo>
                  <a:pt x="148" y="259"/>
                </a:lnTo>
                <a:lnTo>
                  <a:pt x="148" y="267"/>
                </a:lnTo>
                <a:lnTo>
                  <a:pt x="133" y="267"/>
                </a:lnTo>
                <a:lnTo>
                  <a:pt x="133" y="267"/>
                </a:lnTo>
                <a:close/>
                <a:moveTo>
                  <a:pt x="179" y="267"/>
                </a:moveTo>
                <a:lnTo>
                  <a:pt x="179" y="259"/>
                </a:lnTo>
                <a:lnTo>
                  <a:pt x="195" y="259"/>
                </a:lnTo>
                <a:lnTo>
                  <a:pt x="195" y="267"/>
                </a:lnTo>
                <a:lnTo>
                  <a:pt x="179" y="267"/>
                </a:lnTo>
                <a:lnTo>
                  <a:pt x="179" y="267"/>
                </a:lnTo>
                <a:close/>
                <a:moveTo>
                  <a:pt x="227" y="267"/>
                </a:moveTo>
                <a:lnTo>
                  <a:pt x="227" y="259"/>
                </a:lnTo>
                <a:lnTo>
                  <a:pt x="243" y="259"/>
                </a:lnTo>
                <a:lnTo>
                  <a:pt x="243" y="267"/>
                </a:lnTo>
                <a:lnTo>
                  <a:pt x="227" y="267"/>
                </a:lnTo>
                <a:lnTo>
                  <a:pt x="227" y="267"/>
                </a:lnTo>
                <a:close/>
                <a:moveTo>
                  <a:pt x="274" y="267"/>
                </a:moveTo>
                <a:lnTo>
                  <a:pt x="274" y="259"/>
                </a:lnTo>
                <a:lnTo>
                  <a:pt x="290" y="259"/>
                </a:lnTo>
                <a:lnTo>
                  <a:pt x="290" y="267"/>
                </a:lnTo>
                <a:lnTo>
                  <a:pt x="274" y="267"/>
                </a:lnTo>
                <a:lnTo>
                  <a:pt x="274" y="267"/>
                </a:lnTo>
                <a:close/>
                <a:moveTo>
                  <a:pt x="321" y="267"/>
                </a:moveTo>
                <a:lnTo>
                  <a:pt x="321" y="259"/>
                </a:lnTo>
                <a:lnTo>
                  <a:pt x="337" y="259"/>
                </a:lnTo>
                <a:lnTo>
                  <a:pt x="337" y="267"/>
                </a:lnTo>
                <a:lnTo>
                  <a:pt x="321" y="267"/>
                </a:lnTo>
                <a:lnTo>
                  <a:pt x="321" y="267"/>
                </a:lnTo>
                <a:close/>
                <a:moveTo>
                  <a:pt x="369" y="267"/>
                </a:moveTo>
                <a:lnTo>
                  <a:pt x="369" y="259"/>
                </a:lnTo>
                <a:lnTo>
                  <a:pt x="384" y="259"/>
                </a:lnTo>
                <a:lnTo>
                  <a:pt x="384" y="267"/>
                </a:lnTo>
                <a:lnTo>
                  <a:pt x="369" y="267"/>
                </a:lnTo>
                <a:lnTo>
                  <a:pt x="369" y="267"/>
                </a:lnTo>
                <a:close/>
                <a:moveTo>
                  <a:pt x="416" y="267"/>
                </a:moveTo>
                <a:lnTo>
                  <a:pt x="416" y="259"/>
                </a:lnTo>
                <a:lnTo>
                  <a:pt x="432" y="259"/>
                </a:lnTo>
                <a:lnTo>
                  <a:pt x="432" y="267"/>
                </a:lnTo>
                <a:lnTo>
                  <a:pt x="416" y="267"/>
                </a:lnTo>
                <a:lnTo>
                  <a:pt x="416" y="267"/>
                </a:lnTo>
                <a:close/>
                <a:moveTo>
                  <a:pt x="454" y="251"/>
                </a:moveTo>
                <a:lnTo>
                  <a:pt x="447" y="251"/>
                </a:lnTo>
                <a:lnTo>
                  <a:pt x="447" y="235"/>
                </a:lnTo>
                <a:lnTo>
                  <a:pt x="454" y="235"/>
                </a:lnTo>
                <a:lnTo>
                  <a:pt x="454" y="251"/>
                </a:lnTo>
                <a:lnTo>
                  <a:pt x="454" y="251"/>
                </a:lnTo>
                <a:close/>
                <a:moveTo>
                  <a:pt x="454" y="204"/>
                </a:moveTo>
                <a:lnTo>
                  <a:pt x="447" y="204"/>
                </a:lnTo>
                <a:lnTo>
                  <a:pt x="447" y="188"/>
                </a:lnTo>
                <a:lnTo>
                  <a:pt x="454" y="188"/>
                </a:lnTo>
                <a:lnTo>
                  <a:pt x="454" y="204"/>
                </a:lnTo>
                <a:lnTo>
                  <a:pt x="454" y="204"/>
                </a:lnTo>
                <a:close/>
                <a:moveTo>
                  <a:pt x="454" y="156"/>
                </a:moveTo>
                <a:lnTo>
                  <a:pt x="447" y="156"/>
                </a:lnTo>
                <a:lnTo>
                  <a:pt x="447" y="141"/>
                </a:lnTo>
                <a:lnTo>
                  <a:pt x="454" y="141"/>
                </a:lnTo>
                <a:lnTo>
                  <a:pt x="454" y="156"/>
                </a:lnTo>
                <a:lnTo>
                  <a:pt x="454" y="156"/>
                </a:lnTo>
                <a:close/>
                <a:moveTo>
                  <a:pt x="454" y="109"/>
                </a:moveTo>
                <a:lnTo>
                  <a:pt x="447" y="109"/>
                </a:lnTo>
                <a:lnTo>
                  <a:pt x="447" y="93"/>
                </a:lnTo>
                <a:lnTo>
                  <a:pt x="454" y="93"/>
                </a:lnTo>
                <a:lnTo>
                  <a:pt x="454" y="109"/>
                </a:lnTo>
                <a:lnTo>
                  <a:pt x="454" y="109"/>
                </a:lnTo>
                <a:close/>
                <a:moveTo>
                  <a:pt x="454" y="62"/>
                </a:moveTo>
                <a:lnTo>
                  <a:pt x="447" y="62"/>
                </a:lnTo>
                <a:lnTo>
                  <a:pt x="447" y="47"/>
                </a:lnTo>
                <a:lnTo>
                  <a:pt x="454" y="47"/>
                </a:lnTo>
                <a:lnTo>
                  <a:pt x="454" y="62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wrap="square" lIns="137160" tIns="68580" rIns="137160" bIns="68580" numCol="1" anchor="t" anchorCtr="0" compatLnSpc="1"/>
          <a:lstStyle/>
          <a:p>
            <a:endParaRPr lang="en-US" sz="3000">
              <a:latin typeface="Abadi" panose="020B0604020104020204" pitchFamily="34" charset="0"/>
            </a:endParaRPr>
          </a:p>
        </p:txBody>
      </p:sp>
      <p:sp>
        <p:nvSpPr>
          <p:cNvPr id="85" name="Freeform 79"/>
          <p:cNvSpPr>
            <a:spLocks noEditPoints="1"/>
          </p:cNvSpPr>
          <p:nvPr/>
        </p:nvSpPr>
        <p:spPr bwMode="auto">
          <a:xfrm>
            <a:off x="5323716" y="6442829"/>
            <a:ext cx="1343025" cy="528638"/>
          </a:xfrm>
          <a:custGeom>
            <a:avLst/>
            <a:gdLst>
              <a:gd name="T0" fmla="*/ 521 w 564"/>
              <a:gd name="T1" fmla="*/ 156 h 222"/>
              <a:gd name="T2" fmla="*/ 515 w 564"/>
              <a:gd name="T3" fmla="*/ 157 h 222"/>
              <a:gd name="T4" fmla="*/ 511 w 564"/>
              <a:gd name="T5" fmla="*/ 160 h 222"/>
              <a:gd name="T6" fmla="*/ 506 w 564"/>
              <a:gd name="T7" fmla="*/ 163 h 222"/>
              <a:gd name="T8" fmla="*/ 502 w 564"/>
              <a:gd name="T9" fmla="*/ 168 h 222"/>
              <a:gd name="T10" fmla="*/ 499 w 564"/>
              <a:gd name="T11" fmla="*/ 174 h 222"/>
              <a:gd name="T12" fmla="*/ 497 w 564"/>
              <a:gd name="T13" fmla="*/ 179 h 222"/>
              <a:gd name="T14" fmla="*/ 496 w 564"/>
              <a:gd name="T15" fmla="*/ 185 h 222"/>
              <a:gd name="T16" fmla="*/ 497 w 564"/>
              <a:gd name="T17" fmla="*/ 192 h 222"/>
              <a:gd name="T18" fmla="*/ 499 w 564"/>
              <a:gd name="T19" fmla="*/ 197 h 222"/>
              <a:gd name="T20" fmla="*/ 502 w 564"/>
              <a:gd name="T21" fmla="*/ 202 h 222"/>
              <a:gd name="T22" fmla="*/ 506 w 564"/>
              <a:gd name="T23" fmla="*/ 206 h 222"/>
              <a:gd name="T24" fmla="*/ 511 w 564"/>
              <a:gd name="T25" fmla="*/ 210 h 222"/>
              <a:gd name="T26" fmla="*/ 516 w 564"/>
              <a:gd name="T27" fmla="*/ 213 h 222"/>
              <a:gd name="T28" fmla="*/ 522 w 564"/>
              <a:gd name="T29" fmla="*/ 214 h 222"/>
              <a:gd name="T30" fmla="*/ 528 w 564"/>
              <a:gd name="T31" fmla="*/ 214 h 222"/>
              <a:gd name="T32" fmla="*/ 534 w 564"/>
              <a:gd name="T33" fmla="*/ 213 h 222"/>
              <a:gd name="T34" fmla="*/ 540 w 564"/>
              <a:gd name="T35" fmla="*/ 212 h 222"/>
              <a:gd name="T36" fmla="*/ 544 w 564"/>
              <a:gd name="T37" fmla="*/ 209 h 222"/>
              <a:gd name="T38" fmla="*/ 549 w 564"/>
              <a:gd name="T39" fmla="*/ 204 h 222"/>
              <a:gd name="T40" fmla="*/ 552 w 564"/>
              <a:gd name="T41" fmla="*/ 200 h 222"/>
              <a:gd name="T42" fmla="*/ 555 w 564"/>
              <a:gd name="T43" fmla="*/ 194 h 222"/>
              <a:gd name="T44" fmla="*/ 556 w 564"/>
              <a:gd name="T45" fmla="*/ 188 h 222"/>
              <a:gd name="T46" fmla="*/ 556 w 564"/>
              <a:gd name="T47" fmla="*/ 182 h 222"/>
              <a:gd name="T48" fmla="*/ 555 w 564"/>
              <a:gd name="T49" fmla="*/ 176 h 222"/>
              <a:gd name="T50" fmla="*/ 552 w 564"/>
              <a:gd name="T51" fmla="*/ 170 h 222"/>
              <a:gd name="T52" fmla="*/ 549 w 564"/>
              <a:gd name="T53" fmla="*/ 166 h 222"/>
              <a:gd name="T54" fmla="*/ 544 w 564"/>
              <a:gd name="T55" fmla="*/ 161 h 222"/>
              <a:gd name="T56" fmla="*/ 539 w 564"/>
              <a:gd name="T57" fmla="*/ 158 h 222"/>
              <a:gd name="T58" fmla="*/ 534 w 564"/>
              <a:gd name="T59" fmla="*/ 157 h 222"/>
              <a:gd name="T60" fmla="*/ 528 w 564"/>
              <a:gd name="T61" fmla="*/ 156 h 222"/>
              <a:gd name="T62" fmla="*/ 489 w 564"/>
              <a:gd name="T63" fmla="*/ 176 h 222"/>
              <a:gd name="T64" fmla="*/ 493 w 564"/>
              <a:gd name="T65" fmla="*/ 169 h 222"/>
              <a:gd name="T66" fmla="*/ 496 w 564"/>
              <a:gd name="T67" fmla="*/ 162 h 222"/>
              <a:gd name="T68" fmla="*/ 502 w 564"/>
              <a:gd name="T69" fmla="*/ 157 h 222"/>
              <a:gd name="T70" fmla="*/ 507 w 564"/>
              <a:gd name="T71" fmla="*/ 152 h 222"/>
              <a:gd name="T72" fmla="*/ 514 w 564"/>
              <a:gd name="T73" fmla="*/ 149 h 222"/>
              <a:gd name="T74" fmla="*/ 522 w 564"/>
              <a:gd name="T75" fmla="*/ 148 h 222"/>
              <a:gd name="T76" fmla="*/ 530 w 564"/>
              <a:gd name="T77" fmla="*/ 148 h 222"/>
              <a:gd name="T78" fmla="*/ 538 w 564"/>
              <a:gd name="T79" fmla="*/ 149 h 222"/>
              <a:gd name="T80" fmla="*/ 544 w 564"/>
              <a:gd name="T81" fmla="*/ 152 h 222"/>
              <a:gd name="T82" fmla="*/ 550 w 564"/>
              <a:gd name="T83" fmla="*/ 156 h 222"/>
              <a:gd name="T84" fmla="*/ 556 w 564"/>
              <a:gd name="T85" fmla="*/ 161 h 222"/>
              <a:gd name="T86" fmla="*/ 559 w 564"/>
              <a:gd name="T87" fmla="*/ 168 h 222"/>
              <a:gd name="T88" fmla="*/ 562 w 564"/>
              <a:gd name="T89" fmla="*/ 175 h 222"/>
              <a:gd name="T90" fmla="*/ 564 w 564"/>
              <a:gd name="T91" fmla="*/ 183 h 222"/>
              <a:gd name="T92" fmla="*/ 564 w 564"/>
              <a:gd name="T93" fmla="*/ 191 h 222"/>
              <a:gd name="T94" fmla="*/ 561 w 564"/>
              <a:gd name="T95" fmla="*/ 197 h 222"/>
              <a:gd name="T96" fmla="*/ 558 w 564"/>
              <a:gd name="T97" fmla="*/ 204 h 222"/>
              <a:gd name="T98" fmla="*/ 553 w 564"/>
              <a:gd name="T99" fmla="*/ 211 h 222"/>
              <a:gd name="T100" fmla="*/ 548 w 564"/>
              <a:gd name="T101" fmla="*/ 215 h 222"/>
              <a:gd name="T102" fmla="*/ 542 w 564"/>
              <a:gd name="T103" fmla="*/ 219 h 222"/>
              <a:gd name="T104" fmla="*/ 534 w 564"/>
              <a:gd name="T105" fmla="*/ 222 h 222"/>
              <a:gd name="T106" fmla="*/ 526 w 564"/>
              <a:gd name="T107" fmla="*/ 222 h 222"/>
              <a:gd name="T108" fmla="*/ 519 w 564"/>
              <a:gd name="T109" fmla="*/ 222 h 222"/>
              <a:gd name="T110" fmla="*/ 512 w 564"/>
              <a:gd name="T111" fmla="*/ 220 h 222"/>
              <a:gd name="T112" fmla="*/ 505 w 564"/>
              <a:gd name="T113" fmla="*/ 216 h 222"/>
              <a:gd name="T114" fmla="*/ 499 w 564"/>
              <a:gd name="T115" fmla="*/ 211 h 222"/>
              <a:gd name="T116" fmla="*/ 495 w 564"/>
              <a:gd name="T117" fmla="*/ 205 h 222"/>
              <a:gd name="T118" fmla="*/ 491 w 564"/>
              <a:gd name="T119" fmla="*/ 198 h 222"/>
              <a:gd name="T120" fmla="*/ 489 w 564"/>
              <a:gd name="T121" fmla="*/ 192 h 222"/>
              <a:gd name="T122" fmla="*/ 353 w 564"/>
              <a:gd name="T123" fmla="*/ 182 h 222"/>
              <a:gd name="T124" fmla="*/ 70 w 564"/>
              <a:gd name="T125" fmla="*/ 188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64" h="222">
                <a:moveTo>
                  <a:pt x="7" y="16"/>
                </a:moveTo>
                <a:lnTo>
                  <a:pt x="0" y="16"/>
                </a:lnTo>
                <a:lnTo>
                  <a:pt x="0" y="0"/>
                </a:lnTo>
                <a:lnTo>
                  <a:pt x="7" y="0"/>
                </a:lnTo>
                <a:lnTo>
                  <a:pt x="7" y="16"/>
                </a:lnTo>
                <a:lnTo>
                  <a:pt x="7" y="16"/>
                </a:lnTo>
                <a:close/>
                <a:moveTo>
                  <a:pt x="526" y="156"/>
                </a:moveTo>
                <a:lnTo>
                  <a:pt x="526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5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4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3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2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1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20" y="156"/>
                </a:lnTo>
                <a:lnTo>
                  <a:pt x="519" y="156"/>
                </a:lnTo>
                <a:lnTo>
                  <a:pt x="519" y="156"/>
                </a:lnTo>
                <a:lnTo>
                  <a:pt x="519" y="157"/>
                </a:lnTo>
                <a:lnTo>
                  <a:pt x="519" y="157"/>
                </a:lnTo>
                <a:lnTo>
                  <a:pt x="519" y="157"/>
                </a:lnTo>
                <a:lnTo>
                  <a:pt x="519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7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6" y="157"/>
                </a:lnTo>
                <a:lnTo>
                  <a:pt x="515" y="157"/>
                </a:lnTo>
                <a:lnTo>
                  <a:pt x="515" y="157"/>
                </a:lnTo>
                <a:lnTo>
                  <a:pt x="515" y="157"/>
                </a:lnTo>
                <a:lnTo>
                  <a:pt x="515" y="158"/>
                </a:lnTo>
                <a:lnTo>
                  <a:pt x="515" y="158"/>
                </a:lnTo>
                <a:lnTo>
                  <a:pt x="515" y="158"/>
                </a:lnTo>
                <a:lnTo>
                  <a:pt x="515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4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8"/>
                </a:lnTo>
                <a:lnTo>
                  <a:pt x="513" y="159"/>
                </a:lnTo>
                <a:lnTo>
                  <a:pt x="513" y="159"/>
                </a:lnTo>
                <a:lnTo>
                  <a:pt x="513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2" y="159"/>
                </a:lnTo>
                <a:lnTo>
                  <a:pt x="511" y="159"/>
                </a:lnTo>
                <a:lnTo>
                  <a:pt x="511" y="159"/>
                </a:lnTo>
                <a:lnTo>
                  <a:pt x="511" y="159"/>
                </a:lnTo>
                <a:lnTo>
                  <a:pt x="511" y="160"/>
                </a:lnTo>
                <a:lnTo>
                  <a:pt x="511" y="160"/>
                </a:lnTo>
                <a:lnTo>
                  <a:pt x="511" y="160"/>
                </a:lnTo>
                <a:lnTo>
                  <a:pt x="511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0"/>
                </a:lnTo>
                <a:lnTo>
                  <a:pt x="509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8" y="161"/>
                </a:lnTo>
                <a:lnTo>
                  <a:pt x="507" y="161"/>
                </a:lnTo>
                <a:lnTo>
                  <a:pt x="507" y="161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7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2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6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3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5" y="165"/>
                </a:lnTo>
                <a:lnTo>
                  <a:pt x="504" y="165"/>
                </a:lnTo>
                <a:lnTo>
                  <a:pt x="504" y="165"/>
                </a:lnTo>
                <a:lnTo>
                  <a:pt x="504" y="165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4" y="166"/>
                </a:lnTo>
                <a:lnTo>
                  <a:pt x="503" y="166"/>
                </a:lnTo>
                <a:lnTo>
                  <a:pt x="503" y="166"/>
                </a:lnTo>
                <a:lnTo>
                  <a:pt x="503" y="166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3" y="167"/>
                </a:lnTo>
                <a:lnTo>
                  <a:pt x="502" y="167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8"/>
                </a:lnTo>
                <a:lnTo>
                  <a:pt x="502" y="169"/>
                </a:lnTo>
                <a:lnTo>
                  <a:pt x="502" y="169"/>
                </a:lnTo>
                <a:lnTo>
                  <a:pt x="502" y="169"/>
                </a:lnTo>
                <a:lnTo>
                  <a:pt x="502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69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0"/>
                </a:lnTo>
                <a:lnTo>
                  <a:pt x="500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1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3"/>
                </a:lnTo>
                <a:lnTo>
                  <a:pt x="499" y="174"/>
                </a:lnTo>
                <a:lnTo>
                  <a:pt x="499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4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5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8" y="176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7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8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79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0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2"/>
                </a:lnTo>
                <a:lnTo>
                  <a:pt x="497" y="183"/>
                </a:lnTo>
                <a:lnTo>
                  <a:pt x="497" y="183"/>
                </a:lnTo>
                <a:lnTo>
                  <a:pt x="497" y="183"/>
                </a:lnTo>
                <a:lnTo>
                  <a:pt x="496" y="183"/>
                </a:lnTo>
                <a:lnTo>
                  <a:pt x="496" y="183"/>
                </a:lnTo>
                <a:lnTo>
                  <a:pt x="496" y="183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4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5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6"/>
                </a:lnTo>
                <a:lnTo>
                  <a:pt x="496" y="187"/>
                </a:lnTo>
                <a:lnTo>
                  <a:pt x="496" y="187"/>
                </a:lnTo>
                <a:lnTo>
                  <a:pt x="496" y="187"/>
                </a:lnTo>
                <a:lnTo>
                  <a:pt x="497" y="187"/>
                </a:lnTo>
                <a:lnTo>
                  <a:pt x="497" y="187"/>
                </a:lnTo>
                <a:lnTo>
                  <a:pt x="497" y="187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8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89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1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2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7" y="193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4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5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8" y="196"/>
                </a:lnTo>
                <a:lnTo>
                  <a:pt x="499" y="196"/>
                </a:lnTo>
                <a:lnTo>
                  <a:pt x="499" y="196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7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499" y="198"/>
                </a:lnTo>
                <a:lnTo>
                  <a:pt x="500" y="198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0"/>
                </a:lnTo>
                <a:lnTo>
                  <a:pt x="500" y="201"/>
                </a:lnTo>
                <a:lnTo>
                  <a:pt x="500" y="201"/>
                </a:lnTo>
                <a:lnTo>
                  <a:pt x="500" y="201"/>
                </a:lnTo>
                <a:lnTo>
                  <a:pt x="500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1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2"/>
                </a:lnTo>
                <a:lnTo>
                  <a:pt x="502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3"/>
                </a:lnTo>
                <a:lnTo>
                  <a:pt x="503" y="204"/>
                </a:lnTo>
                <a:lnTo>
                  <a:pt x="503" y="204"/>
                </a:lnTo>
                <a:lnTo>
                  <a:pt x="503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4"/>
                </a:lnTo>
                <a:lnTo>
                  <a:pt x="504" y="205"/>
                </a:lnTo>
                <a:lnTo>
                  <a:pt x="504" y="205"/>
                </a:lnTo>
                <a:lnTo>
                  <a:pt x="504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5"/>
                </a:lnTo>
                <a:lnTo>
                  <a:pt x="505" y="206"/>
                </a:lnTo>
                <a:lnTo>
                  <a:pt x="505" y="206"/>
                </a:lnTo>
                <a:lnTo>
                  <a:pt x="505" y="206"/>
                </a:lnTo>
                <a:lnTo>
                  <a:pt x="505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6"/>
                </a:lnTo>
                <a:lnTo>
                  <a:pt x="506" y="207"/>
                </a:lnTo>
                <a:lnTo>
                  <a:pt x="506" y="207"/>
                </a:lnTo>
                <a:lnTo>
                  <a:pt x="506" y="207"/>
                </a:lnTo>
                <a:lnTo>
                  <a:pt x="506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7"/>
                </a:lnTo>
                <a:lnTo>
                  <a:pt x="507" y="209"/>
                </a:lnTo>
                <a:lnTo>
                  <a:pt x="507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8" y="209"/>
                </a:lnTo>
                <a:lnTo>
                  <a:pt x="509" y="209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09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0"/>
                </a:lnTo>
                <a:lnTo>
                  <a:pt x="511" y="211"/>
                </a:lnTo>
                <a:lnTo>
                  <a:pt x="511" y="211"/>
                </a:lnTo>
                <a:lnTo>
                  <a:pt x="511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2" y="211"/>
                </a:lnTo>
                <a:lnTo>
                  <a:pt x="513" y="211"/>
                </a:lnTo>
                <a:lnTo>
                  <a:pt x="513" y="211"/>
                </a:lnTo>
                <a:lnTo>
                  <a:pt x="513" y="211"/>
                </a:lnTo>
                <a:lnTo>
                  <a:pt x="513" y="212"/>
                </a:lnTo>
                <a:lnTo>
                  <a:pt x="513" y="212"/>
                </a:lnTo>
                <a:lnTo>
                  <a:pt x="513" y="212"/>
                </a:lnTo>
                <a:lnTo>
                  <a:pt x="513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4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2"/>
                </a:lnTo>
                <a:lnTo>
                  <a:pt x="515" y="213"/>
                </a:lnTo>
                <a:lnTo>
                  <a:pt x="515" y="213"/>
                </a:lnTo>
                <a:lnTo>
                  <a:pt x="515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6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7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3"/>
                </a:lnTo>
                <a:lnTo>
                  <a:pt x="519" y="214"/>
                </a:lnTo>
                <a:lnTo>
                  <a:pt x="519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0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1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2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3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4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5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6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8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29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0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1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2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3" y="214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4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5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7" y="213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8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39" y="212"/>
                </a:lnTo>
                <a:lnTo>
                  <a:pt x="540" y="212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0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1" y="211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2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10"/>
                </a:lnTo>
                <a:lnTo>
                  <a:pt x="543" y="209"/>
                </a:lnTo>
                <a:lnTo>
                  <a:pt x="543" y="209"/>
                </a:lnTo>
                <a:lnTo>
                  <a:pt x="543" y="209"/>
                </a:lnTo>
                <a:lnTo>
                  <a:pt x="543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9"/>
                </a:lnTo>
                <a:lnTo>
                  <a:pt x="544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6" y="207"/>
                </a:lnTo>
                <a:lnTo>
                  <a:pt x="547" y="207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7" y="206"/>
                </a:lnTo>
                <a:lnTo>
                  <a:pt x="548" y="206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8" y="205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4"/>
                </a:lnTo>
                <a:lnTo>
                  <a:pt x="549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3"/>
                </a:lnTo>
                <a:lnTo>
                  <a:pt x="550" y="202"/>
                </a:lnTo>
                <a:lnTo>
                  <a:pt x="550" y="202"/>
                </a:lnTo>
                <a:lnTo>
                  <a:pt x="550" y="202"/>
                </a:lnTo>
                <a:lnTo>
                  <a:pt x="550" y="202"/>
                </a:lnTo>
                <a:lnTo>
                  <a:pt x="551" y="202"/>
                </a:lnTo>
                <a:lnTo>
                  <a:pt x="551" y="202"/>
                </a:lnTo>
                <a:lnTo>
                  <a:pt x="551" y="202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1" y="201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200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2" y="198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7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6"/>
                </a:lnTo>
                <a:lnTo>
                  <a:pt x="553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5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4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3"/>
                </a:lnTo>
                <a:lnTo>
                  <a:pt x="555" y="192"/>
                </a:lnTo>
                <a:lnTo>
                  <a:pt x="555" y="192"/>
                </a:lnTo>
                <a:lnTo>
                  <a:pt x="555" y="192"/>
                </a:lnTo>
                <a:lnTo>
                  <a:pt x="555" y="192"/>
                </a:lnTo>
                <a:lnTo>
                  <a:pt x="556" y="192"/>
                </a:lnTo>
                <a:lnTo>
                  <a:pt x="556" y="192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91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9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8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7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6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5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4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3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2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80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9"/>
                </a:lnTo>
                <a:lnTo>
                  <a:pt x="556" y="178"/>
                </a:lnTo>
                <a:lnTo>
                  <a:pt x="556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8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7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6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5" y="175"/>
                </a:lnTo>
                <a:lnTo>
                  <a:pt x="553" y="175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4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3" y="173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1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2" y="170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9"/>
                </a:lnTo>
                <a:lnTo>
                  <a:pt x="551" y="168"/>
                </a:lnTo>
                <a:lnTo>
                  <a:pt x="551" y="168"/>
                </a:lnTo>
                <a:lnTo>
                  <a:pt x="551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8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50" y="167"/>
                </a:lnTo>
                <a:lnTo>
                  <a:pt x="549" y="167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9" y="166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5"/>
                </a:lnTo>
                <a:lnTo>
                  <a:pt x="548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3"/>
                </a:lnTo>
                <a:lnTo>
                  <a:pt x="547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6" y="162"/>
                </a:lnTo>
                <a:lnTo>
                  <a:pt x="544" y="162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4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1"/>
                </a:lnTo>
                <a:lnTo>
                  <a:pt x="543" y="160"/>
                </a:lnTo>
                <a:lnTo>
                  <a:pt x="543" y="160"/>
                </a:lnTo>
                <a:lnTo>
                  <a:pt x="543" y="160"/>
                </a:lnTo>
                <a:lnTo>
                  <a:pt x="543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2" y="160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1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9"/>
                </a:lnTo>
                <a:lnTo>
                  <a:pt x="540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9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8" y="158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7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5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4" y="157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3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2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1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30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9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8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lnTo>
                  <a:pt x="526" y="156"/>
                </a:lnTo>
                <a:close/>
                <a:moveTo>
                  <a:pt x="489" y="182"/>
                </a:move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80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9"/>
                </a:lnTo>
                <a:lnTo>
                  <a:pt x="489" y="178"/>
                </a:lnTo>
                <a:lnTo>
                  <a:pt x="489" y="178"/>
                </a:lnTo>
                <a:lnTo>
                  <a:pt x="489" y="178"/>
                </a:lnTo>
                <a:lnTo>
                  <a:pt x="489" y="178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7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89" y="176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5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4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0" y="173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1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70"/>
                </a:lnTo>
                <a:lnTo>
                  <a:pt x="491" y="169"/>
                </a:lnTo>
                <a:lnTo>
                  <a:pt x="491" y="169"/>
                </a:lnTo>
                <a:lnTo>
                  <a:pt x="491" y="169"/>
                </a:lnTo>
                <a:lnTo>
                  <a:pt x="493" y="169"/>
                </a:lnTo>
                <a:lnTo>
                  <a:pt x="493" y="169"/>
                </a:lnTo>
                <a:lnTo>
                  <a:pt x="493" y="169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8"/>
                </a:lnTo>
                <a:lnTo>
                  <a:pt x="493" y="167"/>
                </a:lnTo>
                <a:lnTo>
                  <a:pt x="493" y="167"/>
                </a:lnTo>
                <a:lnTo>
                  <a:pt x="493" y="167"/>
                </a:lnTo>
                <a:lnTo>
                  <a:pt x="494" y="167"/>
                </a:lnTo>
                <a:lnTo>
                  <a:pt x="494" y="167"/>
                </a:lnTo>
                <a:lnTo>
                  <a:pt x="494" y="167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6"/>
                </a:lnTo>
                <a:lnTo>
                  <a:pt x="494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5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5" y="163"/>
                </a:lnTo>
                <a:lnTo>
                  <a:pt x="496" y="163"/>
                </a:lnTo>
                <a:lnTo>
                  <a:pt x="496" y="163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6" y="162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1"/>
                </a:lnTo>
                <a:lnTo>
                  <a:pt x="497" y="160"/>
                </a:lnTo>
                <a:lnTo>
                  <a:pt x="497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60"/>
                </a:lnTo>
                <a:lnTo>
                  <a:pt x="498" y="159"/>
                </a:lnTo>
                <a:lnTo>
                  <a:pt x="498" y="159"/>
                </a:lnTo>
                <a:lnTo>
                  <a:pt x="498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9"/>
                </a:lnTo>
                <a:lnTo>
                  <a:pt x="499" y="158"/>
                </a:lnTo>
                <a:lnTo>
                  <a:pt x="499" y="158"/>
                </a:lnTo>
                <a:lnTo>
                  <a:pt x="499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8"/>
                </a:lnTo>
                <a:lnTo>
                  <a:pt x="500" y="157"/>
                </a:lnTo>
                <a:lnTo>
                  <a:pt x="500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7"/>
                </a:lnTo>
                <a:lnTo>
                  <a:pt x="502" y="156"/>
                </a:lnTo>
                <a:lnTo>
                  <a:pt x="502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3" y="156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4" y="154"/>
                </a:lnTo>
                <a:lnTo>
                  <a:pt x="505" y="154"/>
                </a:lnTo>
                <a:lnTo>
                  <a:pt x="505" y="154"/>
                </a:lnTo>
                <a:lnTo>
                  <a:pt x="505" y="153"/>
                </a:lnTo>
                <a:lnTo>
                  <a:pt x="505" y="153"/>
                </a:lnTo>
                <a:lnTo>
                  <a:pt x="505" y="153"/>
                </a:lnTo>
                <a:lnTo>
                  <a:pt x="505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3"/>
                </a:lnTo>
                <a:lnTo>
                  <a:pt x="506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7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2"/>
                </a:lnTo>
                <a:lnTo>
                  <a:pt x="508" y="151"/>
                </a:lnTo>
                <a:lnTo>
                  <a:pt x="508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09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1"/>
                </a:lnTo>
                <a:lnTo>
                  <a:pt x="511" y="150"/>
                </a:lnTo>
                <a:lnTo>
                  <a:pt x="511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2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3" y="150"/>
                </a:lnTo>
                <a:lnTo>
                  <a:pt x="514" y="150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4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5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6" y="149"/>
                </a:lnTo>
                <a:lnTo>
                  <a:pt x="517" y="149"/>
                </a:lnTo>
                <a:lnTo>
                  <a:pt x="517" y="149"/>
                </a:lnTo>
                <a:lnTo>
                  <a:pt x="517" y="149"/>
                </a:lnTo>
                <a:lnTo>
                  <a:pt x="517" y="148"/>
                </a:lnTo>
                <a:lnTo>
                  <a:pt x="517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19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0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1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2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3" y="148"/>
                </a:lnTo>
                <a:lnTo>
                  <a:pt x="524" y="148"/>
                </a:lnTo>
                <a:lnTo>
                  <a:pt x="524" y="148"/>
                </a:lnTo>
                <a:lnTo>
                  <a:pt x="524" y="148"/>
                </a:lnTo>
                <a:lnTo>
                  <a:pt x="524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5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6" y="148"/>
                </a:lnTo>
                <a:lnTo>
                  <a:pt x="528" y="148"/>
                </a:lnTo>
                <a:lnTo>
                  <a:pt x="528" y="148"/>
                </a:lnTo>
                <a:lnTo>
                  <a:pt x="528" y="148"/>
                </a:lnTo>
                <a:lnTo>
                  <a:pt x="528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29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0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1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2" y="148"/>
                </a:lnTo>
                <a:lnTo>
                  <a:pt x="533" y="148"/>
                </a:lnTo>
                <a:lnTo>
                  <a:pt x="533" y="148"/>
                </a:lnTo>
                <a:lnTo>
                  <a:pt x="533" y="148"/>
                </a:lnTo>
                <a:lnTo>
                  <a:pt x="533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4" y="148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5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7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8" y="149"/>
                </a:lnTo>
                <a:lnTo>
                  <a:pt x="539" y="149"/>
                </a:lnTo>
                <a:lnTo>
                  <a:pt x="539" y="149"/>
                </a:lnTo>
                <a:lnTo>
                  <a:pt x="539" y="150"/>
                </a:lnTo>
                <a:lnTo>
                  <a:pt x="539" y="150"/>
                </a:lnTo>
                <a:lnTo>
                  <a:pt x="539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0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1" y="150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2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3" y="151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4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2"/>
                </a:lnTo>
                <a:lnTo>
                  <a:pt x="546" y="153"/>
                </a:lnTo>
                <a:lnTo>
                  <a:pt x="546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7" y="153"/>
                </a:lnTo>
                <a:lnTo>
                  <a:pt x="548" y="153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8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4"/>
                </a:lnTo>
                <a:lnTo>
                  <a:pt x="549" y="156"/>
                </a:lnTo>
                <a:lnTo>
                  <a:pt x="549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6"/>
                </a:lnTo>
                <a:lnTo>
                  <a:pt x="550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1" y="157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2" y="158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3" y="159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0"/>
                </a:lnTo>
                <a:lnTo>
                  <a:pt x="555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1"/>
                </a:lnTo>
                <a:lnTo>
                  <a:pt x="556" y="162"/>
                </a:lnTo>
                <a:lnTo>
                  <a:pt x="556" y="162"/>
                </a:lnTo>
                <a:lnTo>
                  <a:pt x="556" y="162"/>
                </a:lnTo>
                <a:lnTo>
                  <a:pt x="557" y="162"/>
                </a:lnTo>
                <a:lnTo>
                  <a:pt x="557" y="162"/>
                </a:lnTo>
                <a:lnTo>
                  <a:pt x="557" y="162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7" y="163"/>
                </a:lnTo>
                <a:lnTo>
                  <a:pt x="558" y="163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5"/>
                </a:lnTo>
                <a:lnTo>
                  <a:pt x="558" y="166"/>
                </a:lnTo>
                <a:lnTo>
                  <a:pt x="558" y="166"/>
                </a:lnTo>
                <a:lnTo>
                  <a:pt x="558" y="166"/>
                </a:lnTo>
                <a:lnTo>
                  <a:pt x="559" y="166"/>
                </a:lnTo>
                <a:lnTo>
                  <a:pt x="559" y="166"/>
                </a:lnTo>
                <a:lnTo>
                  <a:pt x="559" y="166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7"/>
                </a:lnTo>
                <a:lnTo>
                  <a:pt x="559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8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69"/>
                </a:lnTo>
                <a:lnTo>
                  <a:pt x="560" y="170"/>
                </a:lnTo>
                <a:lnTo>
                  <a:pt x="560" y="170"/>
                </a:lnTo>
                <a:lnTo>
                  <a:pt x="561" y="170"/>
                </a:lnTo>
                <a:lnTo>
                  <a:pt x="561" y="170"/>
                </a:lnTo>
                <a:lnTo>
                  <a:pt x="561" y="170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1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1" y="173"/>
                </a:lnTo>
                <a:lnTo>
                  <a:pt x="562" y="173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4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5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6"/>
                </a:lnTo>
                <a:lnTo>
                  <a:pt x="562" y="177"/>
                </a:lnTo>
                <a:lnTo>
                  <a:pt x="562" y="177"/>
                </a:lnTo>
                <a:lnTo>
                  <a:pt x="562" y="177"/>
                </a:lnTo>
                <a:lnTo>
                  <a:pt x="564" y="177"/>
                </a:lnTo>
                <a:lnTo>
                  <a:pt x="564" y="177"/>
                </a:lnTo>
                <a:lnTo>
                  <a:pt x="564" y="178"/>
                </a:lnTo>
                <a:lnTo>
                  <a:pt x="564" y="178"/>
                </a:lnTo>
                <a:lnTo>
                  <a:pt x="564" y="178"/>
                </a:lnTo>
                <a:lnTo>
                  <a:pt x="564" y="178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79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0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2"/>
                </a:lnTo>
                <a:lnTo>
                  <a:pt x="564" y="183"/>
                </a:lnTo>
                <a:lnTo>
                  <a:pt x="564" y="183"/>
                </a:lnTo>
                <a:lnTo>
                  <a:pt x="564" y="183"/>
                </a:lnTo>
                <a:lnTo>
                  <a:pt x="564" y="183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4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5"/>
                </a:lnTo>
                <a:lnTo>
                  <a:pt x="564" y="186"/>
                </a:lnTo>
                <a:lnTo>
                  <a:pt x="564" y="186"/>
                </a:lnTo>
                <a:lnTo>
                  <a:pt x="564" y="186"/>
                </a:lnTo>
                <a:lnTo>
                  <a:pt x="564" y="186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7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8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89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1"/>
                </a:lnTo>
                <a:lnTo>
                  <a:pt x="564" y="192"/>
                </a:lnTo>
                <a:lnTo>
                  <a:pt x="564" y="192"/>
                </a:lnTo>
                <a:lnTo>
                  <a:pt x="564" y="192"/>
                </a:lnTo>
                <a:lnTo>
                  <a:pt x="564" y="192"/>
                </a:lnTo>
                <a:lnTo>
                  <a:pt x="564" y="193"/>
                </a:lnTo>
                <a:lnTo>
                  <a:pt x="564" y="193"/>
                </a:lnTo>
                <a:lnTo>
                  <a:pt x="562" y="193"/>
                </a:lnTo>
                <a:lnTo>
                  <a:pt x="562" y="193"/>
                </a:lnTo>
                <a:lnTo>
                  <a:pt x="562" y="193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4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5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6"/>
                </a:lnTo>
                <a:lnTo>
                  <a:pt x="562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7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198"/>
                </a:lnTo>
                <a:lnTo>
                  <a:pt x="561" y="200"/>
                </a:lnTo>
                <a:lnTo>
                  <a:pt x="561" y="200"/>
                </a:lnTo>
                <a:lnTo>
                  <a:pt x="561" y="200"/>
                </a:lnTo>
                <a:lnTo>
                  <a:pt x="560" y="200"/>
                </a:lnTo>
                <a:lnTo>
                  <a:pt x="560" y="200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1"/>
                </a:lnTo>
                <a:lnTo>
                  <a:pt x="560" y="202"/>
                </a:lnTo>
                <a:lnTo>
                  <a:pt x="560" y="202"/>
                </a:lnTo>
                <a:lnTo>
                  <a:pt x="560" y="202"/>
                </a:lnTo>
                <a:lnTo>
                  <a:pt x="560" y="202"/>
                </a:lnTo>
                <a:lnTo>
                  <a:pt x="559" y="202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3"/>
                </a:lnTo>
                <a:lnTo>
                  <a:pt x="559" y="204"/>
                </a:lnTo>
                <a:lnTo>
                  <a:pt x="559" y="204"/>
                </a:lnTo>
                <a:lnTo>
                  <a:pt x="559" y="204"/>
                </a:lnTo>
                <a:lnTo>
                  <a:pt x="558" y="204"/>
                </a:lnTo>
                <a:lnTo>
                  <a:pt x="558" y="204"/>
                </a:lnTo>
                <a:lnTo>
                  <a:pt x="558" y="204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5"/>
                </a:lnTo>
                <a:lnTo>
                  <a:pt x="558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6"/>
                </a:lnTo>
                <a:lnTo>
                  <a:pt x="557" y="207"/>
                </a:lnTo>
                <a:lnTo>
                  <a:pt x="557" y="207"/>
                </a:lnTo>
                <a:lnTo>
                  <a:pt x="557" y="207"/>
                </a:lnTo>
                <a:lnTo>
                  <a:pt x="556" y="207"/>
                </a:lnTo>
                <a:lnTo>
                  <a:pt x="556" y="207"/>
                </a:lnTo>
                <a:lnTo>
                  <a:pt x="556" y="207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6" y="209"/>
                </a:lnTo>
                <a:lnTo>
                  <a:pt x="555" y="209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5" y="210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3" y="211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2" y="212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1" y="213"/>
                </a:lnTo>
                <a:lnTo>
                  <a:pt x="550" y="213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50" y="214"/>
                </a:lnTo>
                <a:lnTo>
                  <a:pt x="549" y="214"/>
                </a:lnTo>
                <a:lnTo>
                  <a:pt x="549" y="214"/>
                </a:lnTo>
                <a:lnTo>
                  <a:pt x="549" y="215"/>
                </a:lnTo>
                <a:lnTo>
                  <a:pt x="549" y="215"/>
                </a:lnTo>
                <a:lnTo>
                  <a:pt x="549" y="215"/>
                </a:lnTo>
                <a:lnTo>
                  <a:pt x="549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5"/>
                </a:lnTo>
                <a:lnTo>
                  <a:pt x="548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7" y="216"/>
                </a:lnTo>
                <a:lnTo>
                  <a:pt x="546" y="216"/>
                </a:lnTo>
                <a:lnTo>
                  <a:pt x="546" y="216"/>
                </a:lnTo>
                <a:lnTo>
                  <a:pt x="546" y="218"/>
                </a:lnTo>
                <a:lnTo>
                  <a:pt x="546" y="218"/>
                </a:lnTo>
                <a:lnTo>
                  <a:pt x="546" y="218"/>
                </a:lnTo>
                <a:lnTo>
                  <a:pt x="546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4" y="218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3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2" y="219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1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40" y="220"/>
                </a:lnTo>
                <a:lnTo>
                  <a:pt x="539" y="220"/>
                </a:lnTo>
                <a:lnTo>
                  <a:pt x="539" y="220"/>
                </a:lnTo>
                <a:lnTo>
                  <a:pt x="539" y="220"/>
                </a:lnTo>
                <a:lnTo>
                  <a:pt x="539" y="221"/>
                </a:lnTo>
                <a:lnTo>
                  <a:pt x="539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8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7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5" y="221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4" y="222"/>
                </a:lnTo>
                <a:lnTo>
                  <a:pt x="533" y="222"/>
                </a:lnTo>
                <a:lnTo>
                  <a:pt x="533" y="222"/>
                </a:lnTo>
                <a:lnTo>
                  <a:pt x="533" y="222"/>
                </a:lnTo>
                <a:lnTo>
                  <a:pt x="533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2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1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30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9" y="222"/>
                </a:lnTo>
                <a:lnTo>
                  <a:pt x="528" y="222"/>
                </a:lnTo>
                <a:lnTo>
                  <a:pt x="528" y="222"/>
                </a:lnTo>
                <a:lnTo>
                  <a:pt x="528" y="222"/>
                </a:lnTo>
                <a:lnTo>
                  <a:pt x="528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6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5" y="222"/>
                </a:lnTo>
                <a:lnTo>
                  <a:pt x="524" y="222"/>
                </a:lnTo>
                <a:lnTo>
                  <a:pt x="524" y="222"/>
                </a:lnTo>
                <a:lnTo>
                  <a:pt x="524" y="222"/>
                </a:lnTo>
                <a:lnTo>
                  <a:pt x="524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3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2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1" y="222"/>
                </a:lnTo>
                <a:lnTo>
                  <a:pt x="520" y="222"/>
                </a:lnTo>
                <a:lnTo>
                  <a:pt x="520" y="222"/>
                </a:lnTo>
                <a:lnTo>
                  <a:pt x="520" y="222"/>
                </a:lnTo>
                <a:lnTo>
                  <a:pt x="520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9" y="222"/>
                </a:lnTo>
                <a:lnTo>
                  <a:pt x="517" y="222"/>
                </a:lnTo>
                <a:lnTo>
                  <a:pt x="517" y="222"/>
                </a:lnTo>
                <a:lnTo>
                  <a:pt x="517" y="221"/>
                </a:lnTo>
                <a:lnTo>
                  <a:pt x="517" y="221"/>
                </a:lnTo>
                <a:lnTo>
                  <a:pt x="517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6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5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1"/>
                </a:lnTo>
                <a:lnTo>
                  <a:pt x="514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3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2" y="220"/>
                </a:lnTo>
                <a:lnTo>
                  <a:pt x="511" y="220"/>
                </a:lnTo>
                <a:lnTo>
                  <a:pt x="511" y="220"/>
                </a:lnTo>
                <a:lnTo>
                  <a:pt x="511" y="219"/>
                </a:lnTo>
                <a:lnTo>
                  <a:pt x="511" y="219"/>
                </a:lnTo>
                <a:lnTo>
                  <a:pt x="511" y="219"/>
                </a:lnTo>
                <a:lnTo>
                  <a:pt x="511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9" y="219"/>
                </a:lnTo>
                <a:lnTo>
                  <a:pt x="508" y="219"/>
                </a:lnTo>
                <a:lnTo>
                  <a:pt x="508" y="219"/>
                </a:lnTo>
                <a:lnTo>
                  <a:pt x="508" y="218"/>
                </a:lnTo>
                <a:lnTo>
                  <a:pt x="508" y="218"/>
                </a:lnTo>
                <a:lnTo>
                  <a:pt x="508" y="218"/>
                </a:lnTo>
                <a:lnTo>
                  <a:pt x="508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7" y="218"/>
                </a:lnTo>
                <a:lnTo>
                  <a:pt x="506" y="218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6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6"/>
                </a:lnTo>
                <a:lnTo>
                  <a:pt x="505" y="215"/>
                </a:lnTo>
                <a:lnTo>
                  <a:pt x="505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4" y="215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3" y="214"/>
                </a:lnTo>
                <a:lnTo>
                  <a:pt x="502" y="214"/>
                </a:lnTo>
                <a:lnTo>
                  <a:pt x="502" y="214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2" y="213"/>
                </a:lnTo>
                <a:lnTo>
                  <a:pt x="500" y="213"/>
                </a:lnTo>
                <a:lnTo>
                  <a:pt x="500" y="213"/>
                </a:lnTo>
                <a:lnTo>
                  <a:pt x="500" y="212"/>
                </a:lnTo>
                <a:lnTo>
                  <a:pt x="500" y="212"/>
                </a:lnTo>
                <a:lnTo>
                  <a:pt x="500" y="212"/>
                </a:lnTo>
                <a:lnTo>
                  <a:pt x="500" y="212"/>
                </a:lnTo>
                <a:lnTo>
                  <a:pt x="499" y="212"/>
                </a:lnTo>
                <a:lnTo>
                  <a:pt x="499" y="212"/>
                </a:lnTo>
                <a:lnTo>
                  <a:pt x="499" y="212"/>
                </a:lnTo>
                <a:lnTo>
                  <a:pt x="499" y="211"/>
                </a:lnTo>
                <a:lnTo>
                  <a:pt x="499" y="211"/>
                </a:lnTo>
                <a:lnTo>
                  <a:pt x="499" y="211"/>
                </a:lnTo>
                <a:lnTo>
                  <a:pt x="499" y="211"/>
                </a:lnTo>
                <a:lnTo>
                  <a:pt x="498" y="211"/>
                </a:lnTo>
                <a:lnTo>
                  <a:pt x="498" y="211"/>
                </a:lnTo>
                <a:lnTo>
                  <a:pt x="498" y="211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8" y="210"/>
                </a:lnTo>
                <a:lnTo>
                  <a:pt x="497" y="210"/>
                </a:lnTo>
                <a:lnTo>
                  <a:pt x="497" y="210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7" y="209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7"/>
                </a:lnTo>
                <a:lnTo>
                  <a:pt x="496" y="206"/>
                </a:lnTo>
                <a:lnTo>
                  <a:pt x="496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6"/>
                </a:lnTo>
                <a:lnTo>
                  <a:pt x="495" y="205"/>
                </a:lnTo>
                <a:lnTo>
                  <a:pt x="495" y="205"/>
                </a:lnTo>
                <a:lnTo>
                  <a:pt x="495" y="205"/>
                </a:lnTo>
                <a:lnTo>
                  <a:pt x="495" y="205"/>
                </a:lnTo>
                <a:lnTo>
                  <a:pt x="494" y="205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4"/>
                </a:lnTo>
                <a:lnTo>
                  <a:pt x="494" y="203"/>
                </a:lnTo>
                <a:lnTo>
                  <a:pt x="494" y="203"/>
                </a:lnTo>
                <a:lnTo>
                  <a:pt x="494" y="203"/>
                </a:lnTo>
                <a:lnTo>
                  <a:pt x="493" y="203"/>
                </a:lnTo>
                <a:lnTo>
                  <a:pt x="493" y="203"/>
                </a:lnTo>
                <a:lnTo>
                  <a:pt x="493" y="203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2"/>
                </a:lnTo>
                <a:lnTo>
                  <a:pt x="493" y="201"/>
                </a:lnTo>
                <a:lnTo>
                  <a:pt x="493" y="201"/>
                </a:lnTo>
                <a:lnTo>
                  <a:pt x="493" y="201"/>
                </a:lnTo>
                <a:lnTo>
                  <a:pt x="491" y="201"/>
                </a:lnTo>
                <a:lnTo>
                  <a:pt x="491" y="201"/>
                </a:lnTo>
                <a:lnTo>
                  <a:pt x="491" y="201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200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1" y="198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7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6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90" y="195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4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3"/>
                </a:lnTo>
                <a:lnTo>
                  <a:pt x="489" y="192"/>
                </a:lnTo>
                <a:lnTo>
                  <a:pt x="489" y="192"/>
                </a:lnTo>
                <a:lnTo>
                  <a:pt x="489" y="192"/>
                </a:lnTo>
                <a:lnTo>
                  <a:pt x="489" y="192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91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9"/>
                </a:lnTo>
                <a:lnTo>
                  <a:pt x="489" y="188"/>
                </a:lnTo>
                <a:lnTo>
                  <a:pt x="478" y="188"/>
                </a:lnTo>
                <a:lnTo>
                  <a:pt x="478" y="182"/>
                </a:lnTo>
                <a:lnTo>
                  <a:pt x="489" y="182"/>
                </a:lnTo>
                <a:lnTo>
                  <a:pt x="489" y="182"/>
                </a:lnTo>
                <a:close/>
                <a:moveTo>
                  <a:pt x="446" y="182"/>
                </a:moveTo>
                <a:lnTo>
                  <a:pt x="446" y="188"/>
                </a:lnTo>
                <a:lnTo>
                  <a:pt x="431" y="188"/>
                </a:lnTo>
                <a:lnTo>
                  <a:pt x="431" y="182"/>
                </a:lnTo>
                <a:lnTo>
                  <a:pt x="446" y="182"/>
                </a:lnTo>
                <a:lnTo>
                  <a:pt x="446" y="182"/>
                </a:lnTo>
                <a:close/>
                <a:moveTo>
                  <a:pt x="399" y="182"/>
                </a:moveTo>
                <a:lnTo>
                  <a:pt x="399" y="188"/>
                </a:lnTo>
                <a:lnTo>
                  <a:pt x="385" y="188"/>
                </a:lnTo>
                <a:lnTo>
                  <a:pt x="385" y="182"/>
                </a:lnTo>
                <a:lnTo>
                  <a:pt x="399" y="182"/>
                </a:lnTo>
                <a:lnTo>
                  <a:pt x="399" y="182"/>
                </a:lnTo>
                <a:close/>
                <a:moveTo>
                  <a:pt x="353" y="182"/>
                </a:moveTo>
                <a:lnTo>
                  <a:pt x="353" y="188"/>
                </a:lnTo>
                <a:lnTo>
                  <a:pt x="337" y="188"/>
                </a:lnTo>
                <a:lnTo>
                  <a:pt x="337" y="182"/>
                </a:lnTo>
                <a:lnTo>
                  <a:pt x="353" y="182"/>
                </a:lnTo>
                <a:lnTo>
                  <a:pt x="353" y="182"/>
                </a:lnTo>
                <a:close/>
                <a:moveTo>
                  <a:pt x="306" y="182"/>
                </a:moveTo>
                <a:lnTo>
                  <a:pt x="306" y="188"/>
                </a:lnTo>
                <a:lnTo>
                  <a:pt x="290" y="188"/>
                </a:lnTo>
                <a:lnTo>
                  <a:pt x="290" y="182"/>
                </a:lnTo>
                <a:lnTo>
                  <a:pt x="306" y="182"/>
                </a:lnTo>
                <a:lnTo>
                  <a:pt x="306" y="182"/>
                </a:lnTo>
                <a:close/>
                <a:moveTo>
                  <a:pt x="258" y="182"/>
                </a:moveTo>
                <a:lnTo>
                  <a:pt x="258" y="188"/>
                </a:lnTo>
                <a:lnTo>
                  <a:pt x="243" y="188"/>
                </a:lnTo>
                <a:lnTo>
                  <a:pt x="243" y="182"/>
                </a:lnTo>
                <a:lnTo>
                  <a:pt x="258" y="182"/>
                </a:lnTo>
                <a:lnTo>
                  <a:pt x="258" y="182"/>
                </a:lnTo>
                <a:close/>
                <a:moveTo>
                  <a:pt x="211" y="182"/>
                </a:moveTo>
                <a:lnTo>
                  <a:pt x="211" y="188"/>
                </a:lnTo>
                <a:lnTo>
                  <a:pt x="195" y="188"/>
                </a:lnTo>
                <a:lnTo>
                  <a:pt x="195" y="182"/>
                </a:lnTo>
                <a:lnTo>
                  <a:pt x="211" y="182"/>
                </a:lnTo>
                <a:lnTo>
                  <a:pt x="211" y="182"/>
                </a:lnTo>
                <a:close/>
                <a:moveTo>
                  <a:pt x="164" y="182"/>
                </a:moveTo>
                <a:lnTo>
                  <a:pt x="164" y="188"/>
                </a:lnTo>
                <a:lnTo>
                  <a:pt x="148" y="188"/>
                </a:lnTo>
                <a:lnTo>
                  <a:pt x="148" y="182"/>
                </a:lnTo>
                <a:lnTo>
                  <a:pt x="164" y="182"/>
                </a:lnTo>
                <a:lnTo>
                  <a:pt x="164" y="182"/>
                </a:lnTo>
                <a:close/>
                <a:moveTo>
                  <a:pt x="117" y="182"/>
                </a:moveTo>
                <a:lnTo>
                  <a:pt x="117" y="188"/>
                </a:lnTo>
                <a:lnTo>
                  <a:pt x="101" y="188"/>
                </a:lnTo>
                <a:lnTo>
                  <a:pt x="101" y="182"/>
                </a:lnTo>
                <a:lnTo>
                  <a:pt x="117" y="182"/>
                </a:lnTo>
                <a:lnTo>
                  <a:pt x="117" y="182"/>
                </a:lnTo>
                <a:close/>
                <a:moveTo>
                  <a:pt x="70" y="182"/>
                </a:moveTo>
                <a:lnTo>
                  <a:pt x="70" y="188"/>
                </a:lnTo>
                <a:lnTo>
                  <a:pt x="55" y="188"/>
                </a:lnTo>
                <a:lnTo>
                  <a:pt x="55" y="182"/>
                </a:lnTo>
                <a:lnTo>
                  <a:pt x="70" y="182"/>
                </a:lnTo>
                <a:lnTo>
                  <a:pt x="70" y="182"/>
                </a:lnTo>
                <a:close/>
                <a:moveTo>
                  <a:pt x="23" y="182"/>
                </a:moveTo>
                <a:lnTo>
                  <a:pt x="23" y="188"/>
                </a:lnTo>
                <a:lnTo>
                  <a:pt x="7" y="188"/>
                </a:lnTo>
                <a:lnTo>
                  <a:pt x="7" y="182"/>
                </a:lnTo>
                <a:lnTo>
                  <a:pt x="23" y="182"/>
                </a:lnTo>
                <a:lnTo>
                  <a:pt x="23" y="182"/>
                </a:lnTo>
                <a:close/>
                <a:moveTo>
                  <a:pt x="7" y="158"/>
                </a:moveTo>
                <a:lnTo>
                  <a:pt x="0" y="158"/>
                </a:lnTo>
                <a:lnTo>
                  <a:pt x="0" y="142"/>
                </a:lnTo>
                <a:lnTo>
                  <a:pt x="7" y="142"/>
                </a:lnTo>
                <a:lnTo>
                  <a:pt x="7" y="158"/>
                </a:lnTo>
                <a:lnTo>
                  <a:pt x="7" y="158"/>
                </a:lnTo>
                <a:close/>
                <a:moveTo>
                  <a:pt x="7" y="111"/>
                </a:moveTo>
                <a:lnTo>
                  <a:pt x="0" y="111"/>
                </a:lnTo>
                <a:lnTo>
                  <a:pt x="0" y="95"/>
                </a:lnTo>
                <a:lnTo>
                  <a:pt x="7" y="95"/>
                </a:lnTo>
                <a:lnTo>
                  <a:pt x="7" y="111"/>
                </a:lnTo>
                <a:lnTo>
                  <a:pt x="7" y="111"/>
                </a:lnTo>
                <a:close/>
                <a:moveTo>
                  <a:pt x="7" y="63"/>
                </a:moveTo>
                <a:lnTo>
                  <a:pt x="0" y="63"/>
                </a:lnTo>
                <a:lnTo>
                  <a:pt x="0" y="47"/>
                </a:lnTo>
                <a:lnTo>
                  <a:pt x="7" y="47"/>
                </a:lnTo>
                <a:lnTo>
                  <a:pt x="7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137160" tIns="68580" rIns="137160" bIns="68580" numCol="1" anchor="t" anchorCtr="0" compatLnSpc="1"/>
          <a:lstStyle/>
          <a:p>
            <a:endParaRPr lang="en-US" sz="3000">
              <a:latin typeface="Abadi" panose="020B0604020104020204" pitchFamily="34" charset="0"/>
            </a:endParaRPr>
          </a:p>
        </p:txBody>
      </p:sp>
      <p:sp>
        <p:nvSpPr>
          <p:cNvPr id="90" name="Freeform 84"/>
          <p:cNvSpPr>
            <a:spLocks noEditPoints="1"/>
          </p:cNvSpPr>
          <p:nvPr/>
        </p:nvSpPr>
        <p:spPr bwMode="auto">
          <a:xfrm>
            <a:off x="12093610" y="6423779"/>
            <a:ext cx="1271588" cy="502443"/>
          </a:xfrm>
          <a:custGeom>
            <a:avLst/>
            <a:gdLst>
              <a:gd name="T0" fmla="*/ 43 w 534"/>
              <a:gd name="T1" fmla="*/ 203 h 211"/>
              <a:gd name="T2" fmla="*/ 50 w 534"/>
              <a:gd name="T3" fmla="*/ 201 h 211"/>
              <a:gd name="T4" fmla="*/ 54 w 534"/>
              <a:gd name="T5" fmla="*/ 197 h 211"/>
              <a:gd name="T6" fmla="*/ 60 w 534"/>
              <a:gd name="T7" fmla="*/ 194 h 211"/>
              <a:gd name="T8" fmla="*/ 63 w 534"/>
              <a:gd name="T9" fmla="*/ 190 h 211"/>
              <a:gd name="T10" fmla="*/ 66 w 534"/>
              <a:gd name="T11" fmla="*/ 184 h 211"/>
              <a:gd name="T12" fmla="*/ 68 w 534"/>
              <a:gd name="T13" fmla="*/ 178 h 211"/>
              <a:gd name="T14" fmla="*/ 68 w 534"/>
              <a:gd name="T15" fmla="*/ 171 h 211"/>
              <a:gd name="T16" fmla="*/ 67 w 534"/>
              <a:gd name="T17" fmla="*/ 165 h 211"/>
              <a:gd name="T18" fmla="*/ 64 w 534"/>
              <a:gd name="T19" fmla="*/ 159 h 211"/>
              <a:gd name="T20" fmla="*/ 61 w 534"/>
              <a:gd name="T21" fmla="*/ 155 h 211"/>
              <a:gd name="T22" fmla="*/ 57 w 534"/>
              <a:gd name="T23" fmla="*/ 150 h 211"/>
              <a:gd name="T24" fmla="*/ 52 w 534"/>
              <a:gd name="T25" fmla="*/ 147 h 211"/>
              <a:gd name="T26" fmla="*/ 46 w 534"/>
              <a:gd name="T27" fmla="*/ 144 h 211"/>
              <a:gd name="T28" fmla="*/ 40 w 534"/>
              <a:gd name="T29" fmla="*/ 143 h 211"/>
              <a:gd name="T30" fmla="*/ 34 w 534"/>
              <a:gd name="T31" fmla="*/ 144 h 211"/>
              <a:gd name="T32" fmla="*/ 27 w 534"/>
              <a:gd name="T33" fmla="*/ 146 h 211"/>
              <a:gd name="T34" fmla="*/ 23 w 534"/>
              <a:gd name="T35" fmla="*/ 148 h 211"/>
              <a:gd name="T36" fmla="*/ 17 w 534"/>
              <a:gd name="T37" fmla="*/ 152 h 211"/>
              <a:gd name="T38" fmla="*/ 14 w 534"/>
              <a:gd name="T39" fmla="*/ 157 h 211"/>
              <a:gd name="T40" fmla="*/ 10 w 534"/>
              <a:gd name="T41" fmla="*/ 162 h 211"/>
              <a:gd name="T42" fmla="*/ 9 w 534"/>
              <a:gd name="T43" fmla="*/ 168 h 211"/>
              <a:gd name="T44" fmla="*/ 9 w 534"/>
              <a:gd name="T45" fmla="*/ 175 h 211"/>
              <a:gd name="T46" fmla="*/ 9 w 534"/>
              <a:gd name="T47" fmla="*/ 181 h 211"/>
              <a:gd name="T48" fmla="*/ 12 w 534"/>
              <a:gd name="T49" fmla="*/ 186 h 211"/>
              <a:gd name="T50" fmla="*/ 15 w 534"/>
              <a:gd name="T51" fmla="*/ 192 h 211"/>
              <a:gd name="T52" fmla="*/ 19 w 534"/>
              <a:gd name="T53" fmla="*/ 196 h 211"/>
              <a:gd name="T54" fmla="*/ 24 w 534"/>
              <a:gd name="T55" fmla="*/ 200 h 211"/>
              <a:gd name="T56" fmla="*/ 31 w 534"/>
              <a:gd name="T57" fmla="*/ 202 h 211"/>
              <a:gd name="T58" fmla="*/ 36 w 534"/>
              <a:gd name="T59" fmla="*/ 203 h 211"/>
              <a:gd name="T60" fmla="*/ 76 w 534"/>
              <a:gd name="T61" fmla="*/ 178 h 211"/>
              <a:gd name="T62" fmla="*/ 73 w 534"/>
              <a:gd name="T63" fmla="*/ 186 h 211"/>
              <a:gd name="T64" fmla="*/ 70 w 534"/>
              <a:gd name="T65" fmla="*/ 193 h 211"/>
              <a:gd name="T66" fmla="*/ 66 w 534"/>
              <a:gd name="T67" fmla="*/ 199 h 211"/>
              <a:gd name="T68" fmla="*/ 60 w 534"/>
              <a:gd name="T69" fmla="*/ 204 h 211"/>
              <a:gd name="T70" fmla="*/ 53 w 534"/>
              <a:gd name="T71" fmla="*/ 208 h 211"/>
              <a:gd name="T72" fmla="*/ 45 w 534"/>
              <a:gd name="T73" fmla="*/ 210 h 211"/>
              <a:gd name="T74" fmla="*/ 37 w 534"/>
              <a:gd name="T75" fmla="*/ 211 h 211"/>
              <a:gd name="T76" fmla="*/ 30 w 534"/>
              <a:gd name="T77" fmla="*/ 210 h 211"/>
              <a:gd name="T78" fmla="*/ 23 w 534"/>
              <a:gd name="T79" fmla="*/ 208 h 211"/>
              <a:gd name="T80" fmla="*/ 16 w 534"/>
              <a:gd name="T81" fmla="*/ 203 h 211"/>
              <a:gd name="T82" fmla="*/ 10 w 534"/>
              <a:gd name="T83" fmla="*/ 199 h 211"/>
              <a:gd name="T84" fmla="*/ 6 w 534"/>
              <a:gd name="T85" fmla="*/ 192 h 211"/>
              <a:gd name="T86" fmla="*/ 3 w 534"/>
              <a:gd name="T87" fmla="*/ 185 h 211"/>
              <a:gd name="T88" fmla="*/ 1 w 534"/>
              <a:gd name="T89" fmla="*/ 177 h 211"/>
              <a:gd name="T90" fmla="*/ 1 w 534"/>
              <a:gd name="T91" fmla="*/ 168 h 211"/>
              <a:gd name="T92" fmla="*/ 3 w 534"/>
              <a:gd name="T93" fmla="*/ 161 h 211"/>
              <a:gd name="T94" fmla="*/ 6 w 534"/>
              <a:gd name="T95" fmla="*/ 153 h 211"/>
              <a:gd name="T96" fmla="*/ 10 w 534"/>
              <a:gd name="T97" fmla="*/ 148 h 211"/>
              <a:gd name="T98" fmla="*/ 16 w 534"/>
              <a:gd name="T99" fmla="*/ 142 h 211"/>
              <a:gd name="T100" fmla="*/ 23 w 534"/>
              <a:gd name="T101" fmla="*/ 139 h 211"/>
              <a:gd name="T102" fmla="*/ 31 w 534"/>
              <a:gd name="T103" fmla="*/ 137 h 211"/>
              <a:gd name="T104" fmla="*/ 39 w 534"/>
              <a:gd name="T105" fmla="*/ 135 h 211"/>
              <a:gd name="T106" fmla="*/ 46 w 534"/>
              <a:gd name="T107" fmla="*/ 137 h 211"/>
              <a:gd name="T108" fmla="*/ 54 w 534"/>
              <a:gd name="T109" fmla="*/ 139 h 211"/>
              <a:gd name="T110" fmla="*/ 61 w 534"/>
              <a:gd name="T111" fmla="*/ 143 h 211"/>
              <a:gd name="T112" fmla="*/ 67 w 534"/>
              <a:gd name="T113" fmla="*/ 148 h 211"/>
              <a:gd name="T114" fmla="*/ 71 w 534"/>
              <a:gd name="T115" fmla="*/ 155 h 211"/>
              <a:gd name="T116" fmla="*/ 75 w 534"/>
              <a:gd name="T117" fmla="*/ 161 h 211"/>
              <a:gd name="T118" fmla="*/ 76 w 534"/>
              <a:gd name="T119" fmla="*/ 169 h 211"/>
              <a:gd name="T120" fmla="*/ 188 w 534"/>
              <a:gd name="T121" fmla="*/ 177 h 211"/>
              <a:gd name="T122" fmla="*/ 456 w 534"/>
              <a:gd name="T123" fmla="*/ 16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4" h="211">
                <a:moveTo>
                  <a:pt x="534" y="16"/>
                </a:moveTo>
                <a:lnTo>
                  <a:pt x="526" y="16"/>
                </a:lnTo>
                <a:lnTo>
                  <a:pt x="526" y="0"/>
                </a:lnTo>
                <a:lnTo>
                  <a:pt x="534" y="0"/>
                </a:lnTo>
                <a:lnTo>
                  <a:pt x="534" y="16"/>
                </a:lnTo>
                <a:lnTo>
                  <a:pt x="534" y="16"/>
                </a:lnTo>
                <a:close/>
                <a:moveTo>
                  <a:pt x="39" y="203"/>
                </a:move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3" y="200"/>
                </a:lnTo>
                <a:lnTo>
                  <a:pt x="53" y="200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7" y="197"/>
                </a:lnTo>
                <a:lnTo>
                  <a:pt x="57" y="197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4"/>
                </a:lnTo>
                <a:lnTo>
                  <a:pt x="59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3" y="191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6"/>
                </a:lnTo>
                <a:lnTo>
                  <a:pt x="64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8" y="181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2"/>
                </a:lnTo>
                <a:lnTo>
                  <a:pt x="67" y="162"/>
                </a:lnTo>
                <a:lnTo>
                  <a:pt x="67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8"/>
                </a:lnTo>
                <a:lnTo>
                  <a:pt x="64" y="158"/>
                </a:lnTo>
                <a:lnTo>
                  <a:pt x="64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5"/>
                </a:lnTo>
                <a:lnTo>
                  <a:pt x="62" y="155"/>
                </a:lnTo>
                <a:lnTo>
                  <a:pt x="62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0"/>
                </a:lnTo>
                <a:lnTo>
                  <a:pt x="58" y="150"/>
                </a:lnTo>
                <a:lnTo>
                  <a:pt x="58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4" y="149"/>
                </a:lnTo>
                <a:lnTo>
                  <a:pt x="54" y="149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3"/>
                </a:lnTo>
                <a:lnTo>
                  <a:pt x="43" y="143"/>
                </a:lnTo>
                <a:lnTo>
                  <a:pt x="43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4"/>
                </a:lnTo>
                <a:lnTo>
                  <a:pt x="34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1"/>
                </a:lnTo>
                <a:lnTo>
                  <a:pt x="19" y="151"/>
                </a:lnTo>
                <a:lnTo>
                  <a:pt x="19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5"/>
                </a:lnTo>
                <a:lnTo>
                  <a:pt x="16" y="155"/>
                </a:lnTo>
                <a:lnTo>
                  <a:pt x="16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2" y="159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9" y="165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7"/>
                </a:lnTo>
                <a:lnTo>
                  <a:pt x="12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6" y="192"/>
                </a:lnTo>
                <a:lnTo>
                  <a:pt x="16" y="192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7" y="193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9" y="195"/>
                </a:lnTo>
                <a:lnTo>
                  <a:pt x="19" y="195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6" y="200"/>
                </a:lnTo>
                <a:lnTo>
                  <a:pt x="26" y="200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close/>
                <a:moveTo>
                  <a:pt x="76" y="174"/>
                </a:move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3" y="185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8"/>
                </a:lnTo>
                <a:lnTo>
                  <a:pt x="73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1"/>
                </a:lnTo>
                <a:lnTo>
                  <a:pt x="72" y="191"/>
                </a:lnTo>
                <a:lnTo>
                  <a:pt x="72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3"/>
                </a:lnTo>
                <a:lnTo>
                  <a:pt x="71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69" y="194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6"/>
                </a:lnTo>
                <a:lnTo>
                  <a:pt x="69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7"/>
                </a:lnTo>
                <a:lnTo>
                  <a:pt x="68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3"/>
                </a:lnTo>
                <a:lnTo>
                  <a:pt x="62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59" y="204"/>
                </a:lnTo>
                <a:lnTo>
                  <a:pt x="59" y="204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4" y="210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7" y="210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4" y="209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2" y="208"/>
                </a:lnTo>
                <a:lnTo>
                  <a:pt x="22" y="208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19" y="206"/>
                </a:lnTo>
                <a:lnTo>
                  <a:pt x="19" y="206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6" y="204"/>
                </a:lnTo>
                <a:lnTo>
                  <a:pt x="16" y="204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2"/>
                </a:lnTo>
                <a:lnTo>
                  <a:pt x="15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7"/>
                </a:lnTo>
                <a:lnTo>
                  <a:pt x="10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6"/>
                </a:lnTo>
                <a:lnTo>
                  <a:pt x="9" y="196"/>
                </a:lnTo>
                <a:lnTo>
                  <a:pt x="9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7" y="195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3"/>
                </a:lnTo>
                <a:lnTo>
                  <a:pt x="7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6"/>
                </a:lnTo>
                <a:lnTo>
                  <a:pt x="4" y="186"/>
                </a:lnTo>
                <a:lnTo>
                  <a:pt x="4" y="186"/>
                </a:lnTo>
                <a:lnTo>
                  <a:pt x="3" y="186"/>
                </a:lnTo>
                <a:lnTo>
                  <a:pt x="3" y="186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1" y="183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5"/>
                </a:lnTo>
                <a:lnTo>
                  <a:pt x="1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1"/>
                </a:lnTo>
                <a:lnTo>
                  <a:pt x="0" y="171"/>
                </a:lnTo>
                <a:lnTo>
                  <a:pt x="0" y="171"/>
                </a:lnTo>
                <a:lnTo>
                  <a:pt x="1" y="171"/>
                </a:lnTo>
                <a:lnTo>
                  <a:pt x="1" y="171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0"/>
                </a:lnTo>
                <a:lnTo>
                  <a:pt x="3" y="160"/>
                </a:lnTo>
                <a:lnTo>
                  <a:pt x="4" y="160"/>
                </a:lnTo>
                <a:lnTo>
                  <a:pt x="4" y="160"/>
                </a:lnTo>
                <a:lnTo>
                  <a:pt x="4" y="160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5" y="158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6" y="156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3"/>
                </a:lnTo>
                <a:lnTo>
                  <a:pt x="6" y="153"/>
                </a:lnTo>
                <a:lnTo>
                  <a:pt x="6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0"/>
                </a:lnTo>
                <a:lnTo>
                  <a:pt x="8" y="150"/>
                </a:lnTo>
                <a:lnTo>
                  <a:pt x="8" y="150"/>
                </a:lnTo>
                <a:lnTo>
                  <a:pt x="9" y="150"/>
                </a:lnTo>
                <a:lnTo>
                  <a:pt x="9" y="150"/>
                </a:lnTo>
                <a:lnTo>
                  <a:pt x="9" y="150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2" y="148"/>
                </a:lnTo>
                <a:lnTo>
                  <a:pt x="12" y="148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3" y="147"/>
                </a:lnTo>
                <a:lnTo>
                  <a:pt x="13" y="147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4" y="146"/>
                </a:lnTo>
                <a:lnTo>
                  <a:pt x="14" y="146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3"/>
                </a:lnTo>
                <a:lnTo>
                  <a:pt x="15" y="143"/>
                </a:lnTo>
                <a:lnTo>
                  <a:pt x="15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8" y="142"/>
                </a:lnTo>
                <a:lnTo>
                  <a:pt x="18" y="142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3" y="137"/>
                </a:lnTo>
                <a:lnTo>
                  <a:pt x="33" y="137"/>
                </a:lnTo>
                <a:lnTo>
                  <a:pt x="33" y="135"/>
                </a:lnTo>
                <a:lnTo>
                  <a:pt x="33" y="135"/>
                </a:lnTo>
                <a:lnTo>
                  <a:pt x="33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4" y="135"/>
                </a:lnTo>
                <a:lnTo>
                  <a:pt x="44" y="135"/>
                </a:lnTo>
                <a:lnTo>
                  <a:pt x="44" y="137"/>
                </a:lnTo>
                <a:lnTo>
                  <a:pt x="44" y="137"/>
                </a:lnTo>
                <a:lnTo>
                  <a:pt x="44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9"/>
                </a:lnTo>
                <a:lnTo>
                  <a:pt x="52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2"/>
                </a:lnTo>
                <a:lnTo>
                  <a:pt x="59" y="142"/>
                </a:lnTo>
                <a:lnTo>
                  <a:pt x="59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2" y="143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8" y="149"/>
                </a:lnTo>
                <a:lnTo>
                  <a:pt x="68" y="149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2"/>
                </a:lnTo>
                <a:lnTo>
                  <a:pt x="69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1" y="153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6"/>
                </a:lnTo>
                <a:lnTo>
                  <a:pt x="71" y="156"/>
                </a:lnTo>
                <a:lnTo>
                  <a:pt x="71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3" y="158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4"/>
                </a:lnTo>
                <a:lnTo>
                  <a:pt x="76" y="174"/>
                </a:lnTo>
                <a:close/>
                <a:moveTo>
                  <a:pt x="79" y="177"/>
                </a:moveTo>
                <a:lnTo>
                  <a:pt x="79" y="169"/>
                </a:lnTo>
                <a:lnTo>
                  <a:pt x="95" y="169"/>
                </a:lnTo>
                <a:lnTo>
                  <a:pt x="95" y="177"/>
                </a:lnTo>
                <a:lnTo>
                  <a:pt x="79" y="177"/>
                </a:lnTo>
                <a:lnTo>
                  <a:pt x="79" y="177"/>
                </a:lnTo>
                <a:close/>
                <a:moveTo>
                  <a:pt x="126" y="177"/>
                </a:moveTo>
                <a:lnTo>
                  <a:pt x="126" y="169"/>
                </a:lnTo>
                <a:lnTo>
                  <a:pt x="142" y="169"/>
                </a:lnTo>
                <a:lnTo>
                  <a:pt x="142" y="177"/>
                </a:lnTo>
                <a:lnTo>
                  <a:pt x="126" y="177"/>
                </a:lnTo>
                <a:lnTo>
                  <a:pt x="126" y="177"/>
                </a:lnTo>
                <a:close/>
                <a:moveTo>
                  <a:pt x="173" y="177"/>
                </a:moveTo>
                <a:lnTo>
                  <a:pt x="173" y="169"/>
                </a:lnTo>
                <a:lnTo>
                  <a:pt x="188" y="169"/>
                </a:lnTo>
                <a:lnTo>
                  <a:pt x="188" y="177"/>
                </a:lnTo>
                <a:lnTo>
                  <a:pt x="173" y="177"/>
                </a:lnTo>
                <a:lnTo>
                  <a:pt x="173" y="177"/>
                </a:lnTo>
                <a:close/>
                <a:moveTo>
                  <a:pt x="220" y="177"/>
                </a:moveTo>
                <a:lnTo>
                  <a:pt x="220" y="169"/>
                </a:lnTo>
                <a:lnTo>
                  <a:pt x="236" y="169"/>
                </a:lnTo>
                <a:lnTo>
                  <a:pt x="236" y="177"/>
                </a:lnTo>
                <a:lnTo>
                  <a:pt x="220" y="177"/>
                </a:lnTo>
                <a:lnTo>
                  <a:pt x="220" y="177"/>
                </a:lnTo>
                <a:close/>
                <a:moveTo>
                  <a:pt x="267" y="177"/>
                </a:moveTo>
                <a:lnTo>
                  <a:pt x="267" y="169"/>
                </a:lnTo>
                <a:lnTo>
                  <a:pt x="283" y="169"/>
                </a:lnTo>
                <a:lnTo>
                  <a:pt x="283" y="177"/>
                </a:lnTo>
                <a:lnTo>
                  <a:pt x="267" y="177"/>
                </a:lnTo>
                <a:lnTo>
                  <a:pt x="267" y="177"/>
                </a:lnTo>
                <a:close/>
                <a:moveTo>
                  <a:pt x="314" y="177"/>
                </a:moveTo>
                <a:lnTo>
                  <a:pt x="314" y="169"/>
                </a:lnTo>
                <a:lnTo>
                  <a:pt x="330" y="169"/>
                </a:lnTo>
                <a:lnTo>
                  <a:pt x="330" y="177"/>
                </a:lnTo>
                <a:lnTo>
                  <a:pt x="314" y="177"/>
                </a:lnTo>
                <a:lnTo>
                  <a:pt x="314" y="177"/>
                </a:lnTo>
                <a:close/>
                <a:moveTo>
                  <a:pt x="362" y="177"/>
                </a:moveTo>
                <a:lnTo>
                  <a:pt x="362" y="169"/>
                </a:lnTo>
                <a:lnTo>
                  <a:pt x="377" y="169"/>
                </a:lnTo>
                <a:lnTo>
                  <a:pt x="377" y="177"/>
                </a:lnTo>
                <a:lnTo>
                  <a:pt x="362" y="177"/>
                </a:lnTo>
                <a:lnTo>
                  <a:pt x="362" y="177"/>
                </a:lnTo>
                <a:close/>
                <a:moveTo>
                  <a:pt x="409" y="177"/>
                </a:moveTo>
                <a:lnTo>
                  <a:pt x="409" y="169"/>
                </a:lnTo>
                <a:lnTo>
                  <a:pt x="425" y="169"/>
                </a:lnTo>
                <a:lnTo>
                  <a:pt x="425" y="177"/>
                </a:lnTo>
                <a:lnTo>
                  <a:pt x="409" y="177"/>
                </a:lnTo>
                <a:lnTo>
                  <a:pt x="409" y="177"/>
                </a:lnTo>
                <a:close/>
                <a:moveTo>
                  <a:pt x="456" y="177"/>
                </a:moveTo>
                <a:lnTo>
                  <a:pt x="456" y="169"/>
                </a:lnTo>
                <a:lnTo>
                  <a:pt x="472" y="169"/>
                </a:lnTo>
                <a:lnTo>
                  <a:pt x="472" y="177"/>
                </a:lnTo>
                <a:lnTo>
                  <a:pt x="456" y="177"/>
                </a:lnTo>
                <a:lnTo>
                  <a:pt x="456" y="177"/>
                </a:lnTo>
                <a:close/>
                <a:moveTo>
                  <a:pt x="502" y="177"/>
                </a:moveTo>
                <a:lnTo>
                  <a:pt x="502" y="169"/>
                </a:lnTo>
                <a:lnTo>
                  <a:pt x="510" y="169"/>
                </a:lnTo>
                <a:lnTo>
                  <a:pt x="510" y="169"/>
                </a:lnTo>
                <a:lnTo>
                  <a:pt x="511" y="169"/>
                </a:lnTo>
                <a:lnTo>
                  <a:pt x="519" y="171"/>
                </a:lnTo>
                <a:lnTo>
                  <a:pt x="518" y="178"/>
                </a:lnTo>
                <a:lnTo>
                  <a:pt x="510" y="177"/>
                </a:lnTo>
                <a:lnTo>
                  <a:pt x="502" y="177"/>
                </a:lnTo>
                <a:lnTo>
                  <a:pt x="502" y="177"/>
                </a:lnTo>
                <a:close/>
                <a:moveTo>
                  <a:pt x="534" y="158"/>
                </a:moveTo>
                <a:lnTo>
                  <a:pt x="526" y="158"/>
                </a:lnTo>
                <a:lnTo>
                  <a:pt x="526" y="142"/>
                </a:lnTo>
                <a:lnTo>
                  <a:pt x="534" y="142"/>
                </a:lnTo>
                <a:lnTo>
                  <a:pt x="534" y="158"/>
                </a:lnTo>
                <a:lnTo>
                  <a:pt x="534" y="158"/>
                </a:lnTo>
                <a:close/>
                <a:moveTo>
                  <a:pt x="534" y="111"/>
                </a:moveTo>
                <a:lnTo>
                  <a:pt x="526" y="111"/>
                </a:lnTo>
                <a:lnTo>
                  <a:pt x="526" y="95"/>
                </a:lnTo>
                <a:lnTo>
                  <a:pt x="534" y="95"/>
                </a:lnTo>
                <a:lnTo>
                  <a:pt x="534" y="111"/>
                </a:lnTo>
                <a:lnTo>
                  <a:pt x="534" y="111"/>
                </a:lnTo>
                <a:close/>
                <a:moveTo>
                  <a:pt x="534" y="63"/>
                </a:moveTo>
                <a:lnTo>
                  <a:pt x="526" y="63"/>
                </a:lnTo>
                <a:lnTo>
                  <a:pt x="526" y="48"/>
                </a:lnTo>
                <a:lnTo>
                  <a:pt x="534" y="48"/>
                </a:lnTo>
                <a:lnTo>
                  <a:pt x="534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vert="horz" wrap="square" lIns="137160" tIns="68580" rIns="137160" bIns="68580" numCol="1" anchor="t" anchorCtr="0" compatLnSpc="1"/>
          <a:lstStyle/>
          <a:p>
            <a:endParaRPr lang="en-US" sz="3000">
              <a:latin typeface="Abadi" panose="020B0604020104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274947" y="2139032"/>
            <a:ext cx="4145423" cy="73866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lvl="1" algn="ctr"/>
            <a:r>
              <a:rPr lang="en-US" sz="2400" dirty="0" err="1">
                <a:latin typeface="Abadi" panose="020B0604020104020204" pitchFamily="34" charset="0"/>
              </a:rPr>
              <a:t>Memilih</a:t>
            </a:r>
            <a:r>
              <a:rPr lang="en-US" sz="2400" dirty="0">
                <a:latin typeface="Abadi" panose="020B0604020104020204" pitchFamily="34" charset="0"/>
              </a:rPr>
              <a:t> Program Studi dan </a:t>
            </a:r>
            <a:r>
              <a:rPr lang="en-US" sz="2400" dirty="0" err="1">
                <a:latin typeface="Abadi" panose="020B0604020104020204" pitchFamily="34" charset="0"/>
              </a:rPr>
              <a:t>Memilih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Titik</a:t>
            </a:r>
            <a:r>
              <a:rPr lang="en-US" sz="2400" dirty="0">
                <a:latin typeface="Abadi" panose="020B0604020104020204" pitchFamily="34" charset="0"/>
              </a:rPr>
              <a:t> Lokasi </a:t>
            </a:r>
            <a:r>
              <a:rPr lang="en-US" sz="2400" dirty="0" err="1">
                <a:latin typeface="Abadi" panose="020B0604020104020204" pitchFamily="34" charset="0"/>
              </a:rPr>
              <a:t>Ujian</a:t>
            </a:r>
            <a:endParaRPr lang="en-US" sz="2400" dirty="0">
              <a:latin typeface="Abadi" panose="020B0604020104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5310" y="3840824"/>
            <a:ext cx="5624394" cy="2616768"/>
            <a:chOff x="206689" y="1406993"/>
            <a:chExt cx="3749596" cy="1744512"/>
          </a:xfrm>
        </p:grpSpPr>
        <p:sp>
          <p:nvSpPr>
            <p:cNvPr id="141" name="TextBox 140"/>
            <p:cNvSpPr txBox="1"/>
            <p:nvPr/>
          </p:nvSpPr>
          <p:spPr>
            <a:xfrm>
              <a:off x="206689" y="2166620"/>
              <a:ext cx="2628732" cy="98488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2400" dirty="0" err="1">
                  <a:latin typeface="Abadi" panose="020B0604020104020204" pitchFamily="34" charset="0"/>
                </a:rPr>
                <a:t>Peserta</a:t>
              </a:r>
              <a:r>
                <a:rPr lang="en-US" sz="2400" dirty="0">
                  <a:latin typeface="Abadi" panose="020B0604020104020204" pitchFamily="34" charset="0"/>
                </a:rPr>
                <a:t> </a:t>
              </a:r>
              <a:r>
                <a:rPr lang="en-US" sz="2400" dirty="0" err="1">
                  <a:latin typeface="Abadi" panose="020B0604020104020204" pitchFamily="34" charset="0"/>
                </a:rPr>
                <a:t>registrasi</a:t>
              </a:r>
              <a:r>
                <a:rPr lang="en-US" sz="2400" dirty="0">
                  <a:latin typeface="Abadi" panose="020B0604020104020204" pitchFamily="34" charset="0"/>
                </a:rPr>
                <a:t> pada </a:t>
              </a:r>
              <a:r>
                <a:rPr lang="en-US" sz="2400" dirty="0" err="1">
                  <a:latin typeface="Abadi" panose="020B0604020104020204" pitchFamily="34" charset="0"/>
                </a:rPr>
                <a:t>laman</a:t>
              </a:r>
              <a:r>
                <a:rPr lang="en-US" sz="2400" dirty="0">
                  <a:latin typeface="Abadi" panose="020B0604020104020204" pitchFamily="34" charset="0"/>
                </a:rPr>
                <a:t> </a:t>
              </a:r>
              <a:r>
                <a:rPr lang="en-US" sz="2400" dirty="0">
                  <a:latin typeface="Abadi" panose="020B0604020104020204" pitchFamily="34" charset="0"/>
                  <a:hlinkClick r:id="rId2"/>
                </a:rPr>
                <a:t>https://um.ptkin.ac.id</a:t>
              </a:r>
              <a:r>
                <a:rPr lang="en-US" sz="2400" dirty="0">
                  <a:latin typeface="Abadi" panose="020B0604020104020204" pitchFamily="34" charset="0"/>
                </a:rPr>
                <a:t> </a:t>
              </a:r>
              <a:r>
                <a:rPr lang="en-US" sz="2400" dirty="0" err="1">
                  <a:latin typeface="Abadi" panose="020B0604020104020204" pitchFamily="34" charset="0"/>
                </a:rPr>
                <a:t>sehingga</a:t>
              </a:r>
              <a:r>
                <a:rPr lang="en-US" sz="2400" dirty="0">
                  <a:latin typeface="Abadi" panose="020B0604020104020204" pitchFamily="34" charset="0"/>
                </a:rPr>
                <a:t> </a:t>
              </a:r>
              <a:r>
                <a:rPr lang="en-US" sz="2400" dirty="0" err="1">
                  <a:latin typeface="Abadi" panose="020B0604020104020204" pitchFamily="34" charset="0"/>
                </a:rPr>
                <a:t>mendapat</a:t>
              </a:r>
              <a:r>
                <a:rPr lang="en-US" sz="2400" dirty="0">
                  <a:latin typeface="Abadi" panose="020B0604020104020204" pitchFamily="34" charset="0"/>
                </a:rPr>
                <a:t> Invoice </a:t>
              </a:r>
              <a:r>
                <a:rPr lang="en-US" sz="2400" dirty="0" err="1">
                  <a:latin typeface="Abadi" panose="020B0604020104020204" pitchFamily="34" charset="0"/>
                </a:rPr>
                <a:t>pembayaran</a:t>
              </a:r>
              <a:endParaRPr lang="en-US" sz="2400" dirty="0">
                <a:latin typeface="Abadi" panose="020B0604020104020204" pitchFamily="34" charset="0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823329" y="1406993"/>
              <a:ext cx="2132956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endParaRPr lang="en-US" dirty="0">
                <a:latin typeface="Abadi" panose="020B0604020104020204" pitchFamily="34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 flipH="1">
            <a:off x="11694740" y="3267192"/>
            <a:ext cx="6254288" cy="2678075"/>
            <a:chOff x="414376" y="1021476"/>
            <a:chExt cx="4169522" cy="1785383"/>
          </a:xfrm>
        </p:grpSpPr>
        <p:sp>
          <p:nvSpPr>
            <p:cNvPr id="146" name="TextBox 145"/>
            <p:cNvSpPr txBox="1"/>
            <p:nvPr/>
          </p:nvSpPr>
          <p:spPr>
            <a:xfrm>
              <a:off x="414376" y="1821974"/>
              <a:ext cx="2572991" cy="98488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lvl="1"/>
              <a:r>
                <a:rPr lang="en-US" sz="2400" dirty="0" err="1">
                  <a:latin typeface="Abadi" panose="020B0604020104020204" pitchFamily="34" charset="0"/>
                </a:rPr>
                <a:t>Mengikuti</a:t>
              </a:r>
              <a:r>
                <a:rPr lang="en-US" sz="2400" dirty="0">
                  <a:latin typeface="Abadi" panose="020B0604020104020204" pitchFamily="34" charset="0"/>
                </a:rPr>
                <a:t> </a:t>
              </a:r>
              <a:r>
                <a:rPr lang="en-US" sz="2400" dirty="0" err="1">
                  <a:latin typeface="Abadi" panose="020B0604020104020204" pitchFamily="34" charset="0"/>
                </a:rPr>
                <a:t>ujian</a:t>
              </a:r>
              <a:r>
                <a:rPr lang="en-US" sz="2400" dirty="0">
                  <a:latin typeface="Abadi" panose="020B0604020104020204" pitchFamily="34" charset="0"/>
                </a:rPr>
                <a:t> SSE UM-PTKIN sesuai dengan jadwal yang </a:t>
              </a:r>
              <a:r>
                <a:rPr lang="en-US" sz="2400" dirty="0" err="1">
                  <a:latin typeface="Abadi" panose="020B0604020104020204" pitchFamily="34" charset="0"/>
                </a:rPr>
                <a:t>tertera</a:t>
              </a:r>
              <a:r>
                <a:rPr lang="en-US" sz="2400" dirty="0">
                  <a:latin typeface="Abadi" panose="020B0604020104020204" pitchFamily="34" charset="0"/>
                </a:rPr>
                <a:t> pada </a:t>
              </a:r>
              <a:r>
                <a:rPr lang="en-US" sz="2400" dirty="0" err="1">
                  <a:latin typeface="Abadi" panose="020B0604020104020204" pitchFamily="34" charset="0"/>
                </a:rPr>
                <a:t>kartu</a:t>
              </a:r>
              <a:r>
                <a:rPr lang="en-US" sz="2400" dirty="0">
                  <a:latin typeface="Abadi" panose="020B0604020104020204" pitchFamily="34" charset="0"/>
                </a:rPr>
                <a:t> </a:t>
              </a:r>
              <a:r>
                <a:rPr lang="en-US" sz="2400" dirty="0" err="1">
                  <a:latin typeface="Abadi" panose="020B0604020104020204" pitchFamily="34" charset="0"/>
                </a:rPr>
                <a:t>peserta</a:t>
              </a:r>
              <a:r>
                <a:rPr lang="en-US" sz="2400" dirty="0">
                  <a:latin typeface="Abadi" panose="020B0604020104020204" pitchFamily="34" charset="0"/>
                </a:rPr>
                <a:t>.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450942" y="1021476"/>
              <a:ext cx="213295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sz="2400" dirty="0" err="1">
                  <a:latin typeface="Abadi" panose="020B0604020104020204" pitchFamily="34" charset="0"/>
                </a:rPr>
                <a:t>Cetak</a:t>
              </a:r>
              <a:r>
                <a:rPr lang="en-US" sz="2400" dirty="0">
                  <a:latin typeface="Abadi" panose="020B0604020104020204" pitchFamily="34" charset="0"/>
                </a:rPr>
                <a:t> </a:t>
              </a:r>
              <a:r>
                <a:rPr lang="en-US" sz="2400" dirty="0" err="1">
                  <a:latin typeface="Abadi" panose="020B0604020104020204" pitchFamily="34" charset="0"/>
                </a:rPr>
                <a:t>kartu</a:t>
              </a:r>
              <a:r>
                <a:rPr lang="en-US" sz="2400" dirty="0">
                  <a:latin typeface="Abadi" panose="020B0604020104020204" pitchFamily="34" charset="0"/>
                </a:rPr>
                <a:t> </a:t>
              </a:r>
              <a:r>
                <a:rPr lang="en-US" sz="2400" dirty="0" err="1">
                  <a:latin typeface="Abadi" panose="020B0604020104020204" pitchFamily="34" charset="0"/>
                </a:rPr>
                <a:t>peserta</a:t>
              </a:r>
              <a:endParaRPr lang="en-US" sz="2400" dirty="0">
                <a:latin typeface="Abadi" panose="020B0604020104020204" pitchFamily="34" charset="0"/>
              </a:endParaRPr>
            </a:p>
          </p:txBody>
        </p:sp>
      </p:grpSp>
      <p:sp>
        <p:nvSpPr>
          <p:cNvPr id="151" name="Freeform 71"/>
          <p:cNvSpPr/>
          <p:nvPr/>
        </p:nvSpPr>
        <p:spPr bwMode="auto">
          <a:xfrm>
            <a:off x="4730340" y="5128377"/>
            <a:ext cx="1181100" cy="11811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137160" tIns="68580" rIns="137160" bIns="68580" numCol="1" anchor="t" anchorCtr="0" compatLnSpc="1"/>
          <a:lstStyle/>
          <a:p>
            <a:endParaRPr lang="en-US" sz="3000">
              <a:latin typeface="Abadi" panose="020B0604020104020204" pitchFamily="34" charset="0"/>
            </a:endParaRPr>
          </a:p>
        </p:txBody>
      </p:sp>
      <p:sp>
        <p:nvSpPr>
          <p:cNvPr id="152" name="Freeform 71"/>
          <p:cNvSpPr/>
          <p:nvPr/>
        </p:nvSpPr>
        <p:spPr bwMode="auto">
          <a:xfrm>
            <a:off x="6458382" y="3419831"/>
            <a:ext cx="1181100" cy="11811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137160" tIns="68580" rIns="137160" bIns="68580" numCol="1" anchor="t" anchorCtr="0" compatLnSpc="1"/>
          <a:lstStyle/>
          <a:p>
            <a:endParaRPr lang="en-US" sz="3000">
              <a:latin typeface="Abadi" panose="020B0604020104020204" pitchFamily="34" charset="0"/>
            </a:endParaRPr>
          </a:p>
        </p:txBody>
      </p:sp>
      <p:sp>
        <p:nvSpPr>
          <p:cNvPr id="154" name="Freeform 71"/>
          <p:cNvSpPr/>
          <p:nvPr/>
        </p:nvSpPr>
        <p:spPr bwMode="auto">
          <a:xfrm>
            <a:off x="8771765" y="3194802"/>
            <a:ext cx="1181100" cy="11811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137160" tIns="68580" rIns="137160" bIns="68580" numCol="1" anchor="t" anchorCtr="0" compatLnSpc="1"/>
          <a:lstStyle/>
          <a:p>
            <a:endParaRPr lang="en-US" sz="3000">
              <a:latin typeface="Abadi" panose="020B0604020104020204" pitchFamily="34" charset="0"/>
            </a:endParaRPr>
          </a:p>
        </p:txBody>
      </p:sp>
      <p:sp>
        <p:nvSpPr>
          <p:cNvPr id="155" name="Freeform 71"/>
          <p:cNvSpPr/>
          <p:nvPr/>
        </p:nvSpPr>
        <p:spPr bwMode="auto">
          <a:xfrm>
            <a:off x="11104200" y="3419831"/>
            <a:ext cx="1181100" cy="11811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bg1"/>
            </a:solidFill>
          </a:ln>
          <a:effectLst/>
        </p:spPr>
        <p:txBody>
          <a:bodyPr vert="horz" wrap="square" lIns="137160" tIns="68580" rIns="137160" bIns="68580" numCol="1" anchor="t" anchorCtr="0" compatLnSpc="1"/>
          <a:lstStyle/>
          <a:p>
            <a:endParaRPr lang="en-US" sz="3000">
              <a:latin typeface="Abadi" panose="020B0604020104020204" pitchFamily="34" charset="0"/>
            </a:endParaRPr>
          </a:p>
        </p:txBody>
      </p:sp>
      <p:sp>
        <p:nvSpPr>
          <p:cNvPr id="156" name="Freeform 71"/>
          <p:cNvSpPr/>
          <p:nvPr/>
        </p:nvSpPr>
        <p:spPr bwMode="auto">
          <a:xfrm>
            <a:off x="12812747" y="5128377"/>
            <a:ext cx="1181100" cy="1181100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137160" tIns="68580" rIns="137160" bIns="68580" numCol="1" anchor="t" anchorCtr="0" compatLnSpc="1"/>
          <a:lstStyle/>
          <a:p>
            <a:endParaRPr lang="en-US" sz="3000">
              <a:latin typeface="Abadi" panose="020B0604020104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90270" y="1877192"/>
            <a:ext cx="3586724" cy="221599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2400" dirty="0" err="1">
                <a:latin typeface="Abadi" panose="020B0604020104020204" pitchFamily="34" charset="0"/>
              </a:rPr>
              <a:t>Peserta</a:t>
            </a:r>
            <a:r>
              <a:rPr lang="en-US" sz="2400" dirty="0">
                <a:latin typeface="Abadi" panose="020B0604020104020204" pitchFamily="34" charset="0"/>
              </a:rPr>
              <a:t> melakukan </a:t>
            </a:r>
            <a:r>
              <a:rPr lang="en-US" sz="2400" dirty="0" err="1">
                <a:latin typeface="Abadi" panose="020B0604020104020204" pitchFamily="34" charset="0"/>
              </a:rPr>
              <a:t>pembayaran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biaya</a:t>
            </a:r>
            <a:r>
              <a:rPr lang="en-US" sz="2400" dirty="0">
                <a:latin typeface="Abadi" panose="020B0604020104020204" pitchFamily="34" charset="0"/>
              </a:rPr>
              <a:t>  </a:t>
            </a:r>
            <a:r>
              <a:rPr lang="en-US" sz="2400" dirty="0" err="1">
                <a:latin typeface="Abadi" panose="020B0604020104020204" pitchFamily="34" charset="0"/>
              </a:rPr>
              <a:t>pendaftaran</a:t>
            </a:r>
            <a:r>
              <a:rPr lang="en-US" sz="2400" dirty="0">
                <a:latin typeface="Abadi" panose="020B0604020104020204" pitchFamily="34" charset="0"/>
              </a:rPr>
              <a:t> </a:t>
            </a:r>
            <a:r>
              <a:rPr lang="en-US" sz="2400" dirty="0" err="1">
                <a:latin typeface="Abadi" panose="020B0604020104020204" pitchFamily="34" charset="0"/>
              </a:rPr>
              <a:t>melalui</a:t>
            </a:r>
            <a:r>
              <a:rPr lang="en-US" sz="2400" dirty="0">
                <a:latin typeface="Abadi" panose="020B0604020104020204" pitchFamily="34" charset="0"/>
              </a:rPr>
              <a:t> Bank yang </a:t>
            </a:r>
            <a:r>
              <a:rPr lang="en-US" sz="2400" dirty="0" err="1">
                <a:latin typeface="Abadi" panose="020B0604020104020204" pitchFamily="34" charset="0"/>
              </a:rPr>
              <a:t>ditetapkan</a:t>
            </a:r>
            <a:r>
              <a:rPr lang="en-US" sz="2400" dirty="0">
                <a:latin typeface="Abadi" panose="020B0604020104020204" pitchFamily="34" charset="0"/>
              </a:rPr>
              <a:t> oleh </a:t>
            </a:r>
            <a:r>
              <a:rPr lang="en-US" sz="2400" dirty="0" err="1">
                <a:latin typeface="Abadi" panose="020B0604020104020204" pitchFamily="34" charset="0"/>
              </a:rPr>
              <a:t>Panitia</a:t>
            </a:r>
            <a:r>
              <a:rPr lang="en-US" sz="2400" dirty="0">
                <a:latin typeface="Abadi" panose="020B0604020104020204" pitchFamily="34" charset="0"/>
              </a:rPr>
              <a:t> Nasional </a:t>
            </a:r>
            <a:r>
              <a:rPr lang="en-US" sz="2400" dirty="0" err="1">
                <a:latin typeface="Abadi" panose="020B0604020104020204" pitchFamily="34" charset="0"/>
              </a:rPr>
              <a:t>sebesar</a:t>
            </a:r>
            <a:r>
              <a:rPr lang="en-US" sz="2400" dirty="0">
                <a:latin typeface="Abadi" panose="020B0604020104020204" pitchFamily="34" charset="0"/>
              </a:rPr>
              <a:t> 200.000 IDR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05A3FF-87B1-270B-CD7F-B104970D02A0}"/>
              </a:ext>
            </a:extLst>
          </p:cNvPr>
          <p:cNvSpPr txBox="1"/>
          <p:nvPr/>
        </p:nvSpPr>
        <p:spPr>
          <a:xfrm>
            <a:off x="5016976" y="5353229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badi" panose="020B0604020104020204" pitchFamily="34" charset="0"/>
              </a:rPr>
              <a:t>1</a:t>
            </a:r>
            <a:endParaRPr lang="en-ID" sz="4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F9EC4A-A983-6700-B238-D1A14205CADA}"/>
              </a:ext>
            </a:extLst>
          </p:cNvPr>
          <p:cNvSpPr txBox="1"/>
          <p:nvPr/>
        </p:nvSpPr>
        <p:spPr>
          <a:xfrm>
            <a:off x="6777748" y="3633449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badi" panose="020B0604020104020204" pitchFamily="34" charset="0"/>
              </a:rPr>
              <a:t>2</a:t>
            </a:r>
            <a:endParaRPr lang="en-ID" sz="4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6C8817-6AC3-6A2C-6BED-39E443D7EA0C}"/>
              </a:ext>
            </a:extLst>
          </p:cNvPr>
          <p:cNvSpPr txBox="1"/>
          <p:nvPr/>
        </p:nvSpPr>
        <p:spPr>
          <a:xfrm>
            <a:off x="9079953" y="3400804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badi" panose="020B0604020104020204" pitchFamily="34" charset="0"/>
              </a:rPr>
              <a:t>3</a:t>
            </a:r>
            <a:endParaRPr lang="en-ID" sz="4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1B9E4-9EA3-B5C4-48C4-9A3B41F8CD31}"/>
              </a:ext>
            </a:extLst>
          </p:cNvPr>
          <p:cNvSpPr txBox="1"/>
          <p:nvPr/>
        </p:nvSpPr>
        <p:spPr>
          <a:xfrm>
            <a:off x="11398393" y="3677868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badi" panose="020B0604020104020204" pitchFamily="34" charset="0"/>
              </a:rPr>
              <a:t>4</a:t>
            </a:r>
            <a:endParaRPr lang="en-ID" sz="4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2E60DC-109F-CCD8-88FC-C9D84AA60966}"/>
              </a:ext>
            </a:extLst>
          </p:cNvPr>
          <p:cNvSpPr txBox="1"/>
          <p:nvPr/>
        </p:nvSpPr>
        <p:spPr>
          <a:xfrm>
            <a:off x="13122418" y="5359893"/>
            <a:ext cx="489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badi" panose="020B0604020104020204" pitchFamily="34" charset="0"/>
              </a:rPr>
              <a:t>5</a:t>
            </a:r>
            <a:endParaRPr lang="en-ID" sz="4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27809A-D9D9-9753-6D9A-705E204E06AD}"/>
              </a:ext>
            </a:extLst>
          </p:cNvPr>
          <p:cNvSpPr txBox="1"/>
          <p:nvPr/>
        </p:nvSpPr>
        <p:spPr>
          <a:xfrm>
            <a:off x="2272277" y="621959"/>
            <a:ext cx="1459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ontserrat "/>
              </a:rPr>
              <a:t>TAHAPAN PENDAFTARAN UM-PTKIN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E5881D-BA24-BF86-C6C4-8064CF93C511}"/>
              </a:ext>
            </a:extLst>
          </p:cNvPr>
          <p:cNvSpPr/>
          <p:nvPr/>
        </p:nvSpPr>
        <p:spPr>
          <a:xfrm>
            <a:off x="2463800" y="660400"/>
            <a:ext cx="15303500" cy="4711700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3376E1-8371-A33D-8C39-A20A38D1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17" y="1019785"/>
            <a:ext cx="4070559" cy="3003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88024-9F0A-8285-2120-8EE44C10E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615" y="1134091"/>
            <a:ext cx="3892750" cy="2889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407787-0102-DB5F-E1E4-F4FD5C2D4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9004" y="1017127"/>
            <a:ext cx="3981655" cy="39562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BB0DA5-B512-270A-86CF-10EC0FC70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3817" y="5581809"/>
            <a:ext cx="4553184" cy="37276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D2C67C-F04F-B15B-8FB0-54D92A236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8129" y="5581809"/>
            <a:ext cx="4724643" cy="3848298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5801C3E-91A3-1DA7-04E8-1997097E3751}"/>
              </a:ext>
            </a:extLst>
          </p:cNvPr>
          <p:cNvSpPr/>
          <p:nvPr/>
        </p:nvSpPr>
        <p:spPr>
          <a:xfrm>
            <a:off x="2438400" y="5511800"/>
            <a:ext cx="11049000" cy="39751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35E0E7-A179-70B3-3957-828B20F82C00}"/>
              </a:ext>
            </a:extLst>
          </p:cNvPr>
          <p:cNvSpPr txBox="1"/>
          <p:nvPr/>
        </p:nvSpPr>
        <p:spPr>
          <a:xfrm>
            <a:off x="2354532" y="94745"/>
            <a:ext cx="14593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ontserrat "/>
              </a:rPr>
              <a:t>PEMBAYARAN UM-PTKIN</a:t>
            </a:r>
          </a:p>
        </p:txBody>
      </p:sp>
    </p:spTree>
    <p:extLst>
      <p:ext uri="{BB962C8B-B14F-4D97-AF65-F5344CB8AC3E}">
        <p14:creationId xmlns:p14="http://schemas.microsoft.com/office/powerpoint/2010/main" val="3771364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13675D-3B56-E8FB-6DE0-84947A4D6D38}"/>
              </a:ext>
            </a:extLst>
          </p:cNvPr>
          <p:cNvSpPr/>
          <p:nvPr/>
        </p:nvSpPr>
        <p:spPr>
          <a:xfrm>
            <a:off x="6360248" y="7990832"/>
            <a:ext cx="11107135" cy="1687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1688"/>
            <a:r>
              <a:rPr lang="fi-FI" sz="2800" dirty="0">
                <a:solidFill>
                  <a:schemeClr val="tx1"/>
                </a:solidFill>
              </a:rPr>
              <a:t>Peserta yang memilih 3(tiga) Pilihan Program Studi maka hanya dapat memilih titik lokasi ujian Perguruan Tinggi yang berada pada satu Provinsi dengan Perguruan Tinggi yang menjadi pilihan 1, 2 atau 3.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62B13A3-E7A0-AF3B-4D85-BC6EB0762A21}"/>
              </a:ext>
            </a:extLst>
          </p:cNvPr>
          <p:cNvSpPr/>
          <p:nvPr/>
        </p:nvSpPr>
        <p:spPr>
          <a:xfrm>
            <a:off x="6516194" y="6204306"/>
            <a:ext cx="10951190" cy="16874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1688"/>
            <a:r>
              <a:rPr lang="fi-FI" sz="2800" dirty="0">
                <a:solidFill>
                  <a:schemeClr val="tx1"/>
                </a:solidFill>
              </a:rPr>
              <a:t>Peserta yang hanya memilih 2(dua) Pilihan Program Studi maka hanya dapat memilih titik lokasi ujian Perguruan Tinggi yang berada pada satu Provinsi dengan Perguruan Tinggi yang menjadi pilihan 1 atau 2.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5BF0EB2-2BDE-2BB1-858F-575DB73F9535}"/>
              </a:ext>
            </a:extLst>
          </p:cNvPr>
          <p:cNvSpPr/>
          <p:nvPr/>
        </p:nvSpPr>
        <p:spPr>
          <a:xfrm>
            <a:off x="6086160" y="4833920"/>
            <a:ext cx="11381224" cy="124825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68388"/>
            <a:r>
              <a:rPr lang="sv-SE" sz="2800" dirty="0">
                <a:solidFill>
                  <a:schemeClr val="tx1"/>
                </a:solidFill>
              </a:rPr>
              <a:t>Peserta yang hanya memilih 1(satu) Pilihan Program Studi maka dapat memilih titik lokasi ujian pada 59 Perguruan Tinggi yang tersedia.</a:t>
            </a:r>
            <a:endParaRPr lang="en-US" sz="28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6FE0E74-0828-0FCA-44DE-DF4FF4819E4C}"/>
              </a:ext>
            </a:extLst>
          </p:cNvPr>
          <p:cNvSpPr/>
          <p:nvPr/>
        </p:nvSpPr>
        <p:spPr>
          <a:xfrm>
            <a:off x="5383635" y="3729294"/>
            <a:ext cx="12083749" cy="9977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B814566-1D9F-FFA0-B494-BA769D8EF4E6}"/>
              </a:ext>
            </a:extLst>
          </p:cNvPr>
          <p:cNvSpPr/>
          <p:nvPr/>
        </p:nvSpPr>
        <p:spPr>
          <a:xfrm>
            <a:off x="4493745" y="2680902"/>
            <a:ext cx="12973640" cy="99774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667533B-F194-78F7-F181-7E165E0D396E}"/>
              </a:ext>
            </a:extLst>
          </p:cNvPr>
          <p:cNvSpPr txBox="1"/>
          <p:nvPr/>
        </p:nvSpPr>
        <p:spPr>
          <a:xfrm>
            <a:off x="4067950" y="2821129"/>
            <a:ext cx="11931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70025">
              <a:buNone/>
            </a:pPr>
            <a:r>
              <a:rPr lang="id-ID" sz="2800" dirty="0">
                <a:solidFill>
                  <a:schemeClr val="bg1"/>
                </a:solidFill>
              </a:rPr>
              <a:t>Siswa </a:t>
            </a:r>
            <a:r>
              <a:rPr lang="en-US" sz="2800" dirty="0" err="1">
                <a:solidFill>
                  <a:schemeClr val="bg1"/>
                </a:solidFill>
              </a:rPr>
              <a:t>maksimal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id-ID" sz="2800" dirty="0">
                <a:solidFill>
                  <a:schemeClr val="bg1"/>
                </a:solidFill>
              </a:rPr>
              <a:t>memilih </a:t>
            </a:r>
            <a:r>
              <a:rPr lang="en-US" sz="2800" dirty="0">
                <a:solidFill>
                  <a:schemeClr val="bg1"/>
                </a:solidFill>
              </a:rPr>
              <a:t>3</a:t>
            </a:r>
            <a:r>
              <a:rPr lang="id-ID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tiga</a:t>
            </a:r>
            <a:r>
              <a:rPr lang="id-ID" sz="2800" dirty="0">
                <a:solidFill>
                  <a:schemeClr val="bg1"/>
                </a:solidFill>
              </a:rPr>
              <a:t>) </a:t>
            </a:r>
            <a:r>
              <a:rPr lang="en-US" sz="2800" dirty="0">
                <a:solidFill>
                  <a:schemeClr val="bg1"/>
                </a:solidFill>
              </a:rPr>
              <a:t>Program Studi </a:t>
            </a:r>
            <a:r>
              <a:rPr lang="id-ID" sz="2800" dirty="0">
                <a:solidFill>
                  <a:schemeClr val="bg1"/>
                </a:solidFill>
              </a:rPr>
              <a:t>yang diminati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ADAD603-B430-6F39-6432-586D2153C0A3}"/>
              </a:ext>
            </a:extLst>
          </p:cNvPr>
          <p:cNvSpPr txBox="1"/>
          <p:nvPr/>
        </p:nvSpPr>
        <p:spPr>
          <a:xfrm>
            <a:off x="4760234" y="3689297"/>
            <a:ext cx="10712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5575">
              <a:lnSpc>
                <a:spcPct val="100000"/>
              </a:lnSpc>
              <a:buNone/>
            </a:pPr>
            <a:r>
              <a:rPr lang="fi-FI" sz="2800" dirty="0">
                <a:solidFill>
                  <a:schemeClr val="bg1"/>
                </a:solidFill>
              </a:rPr>
              <a:t>Memilih titik lokasi ujian di Perguruan Tinggi yang berada 1(satu) Provinsi dengan program studi yang dipilih. 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844CAF6-A774-0929-9EEA-E2DAF1FCECBA}"/>
              </a:ext>
            </a:extLst>
          </p:cNvPr>
          <p:cNvGrpSpPr/>
          <p:nvPr/>
        </p:nvGrpSpPr>
        <p:grpSpPr>
          <a:xfrm>
            <a:off x="-914400" y="2628127"/>
            <a:ext cx="8124841" cy="7050171"/>
            <a:chOff x="7001691" y="2819156"/>
            <a:chExt cx="5190309" cy="4038844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C2C6CD0A-215E-EAF1-FFF8-B8480252AE3C}"/>
                </a:ext>
              </a:extLst>
            </p:cNvPr>
            <p:cNvGrpSpPr/>
            <p:nvPr/>
          </p:nvGrpSpPr>
          <p:grpSpPr>
            <a:xfrm>
              <a:off x="7001691" y="4693236"/>
              <a:ext cx="2928242" cy="1946599"/>
              <a:chOff x="6917382" y="4652701"/>
              <a:chExt cx="2983072" cy="1983048"/>
            </a:xfrm>
          </p:grpSpPr>
          <p:sp>
            <p:nvSpPr>
              <p:cNvPr id="177" name="Freeform: Shape 72">
                <a:extLst>
                  <a:ext uri="{FF2B5EF4-FFF2-40B4-BE49-F238E27FC236}">
                    <a16:creationId xmlns:a16="http://schemas.microsoft.com/office/drawing/2014/main" id="{BE31E5E2-71F7-EA4C-918E-489F46B329B4}"/>
                  </a:ext>
                </a:extLst>
              </p:cNvPr>
              <p:cNvSpPr/>
              <p:nvPr/>
            </p:nvSpPr>
            <p:spPr>
              <a:xfrm>
                <a:off x="6917382" y="4652701"/>
                <a:ext cx="2983072" cy="1983048"/>
              </a:xfrm>
              <a:custGeom>
                <a:avLst/>
                <a:gdLst>
                  <a:gd name="connsiteX0" fmla="*/ 2977241 w 2983072"/>
                  <a:gd name="connsiteY0" fmla="*/ 1404120 h 1983048"/>
                  <a:gd name="connsiteX1" fmla="*/ 1664038 w 2983072"/>
                  <a:gd name="connsiteY1" fmla="*/ 1312116 h 1983048"/>
                  <a:gd name="connsiteX2" fmla="*/ 1634323 w 2983072"/>
                  <a:gd name="connsiteY2" fmla="*/ 1288114 h 1983048"/>
                  <a:gd name="connsiteX3" fmla="*/ 1230305 w 2983072"/>
                  <a:gd name="connsiteY3" fmla="*/ 69774 h 1983048"/>
                  <a:gd name="connsiteX4" fmla="*/ 1130872 w 2983072"/>
                  <a:gd name="connsiteY4" fmla="*/ 56 h 1983048"/>
                  <a:gd name="connsiteX5" fmla="*/ 68538 w 2983072"/>
                  <a:gd name="connsiteY5" fmla="*/ 15486 h 1983048"/>
                  <a:gd name="connsiteX6" fmla="*/ 1678 w 2983072"/>
                  <a:gd name="connsiteY6" fmla="*/ 98918 h 1983048"/>
                  <a:gd name="connsiteX7" fmla="*/ 437126 w 2983072"/>
                  <a:gd name="connsiteY7" fmla="*/ 1469265 h 1983048"/>
                  <a:gd name="connsiteX8" fmla="*/ 531416 w 2983072"/>
                  <a:gd name="connsiteY8" fmla="*/ 1703562 h 1983048"/>
                  <a:gd name="connsiteX9" fmla="*/ 478271 w 2983072"/>
                  <a:gd name="connsiteY9" fmla="*/ 1825853 h 1983048"/>
                  <a:gd name="connsiteX10" fmla="*/ 554274 w 2983072"/>
                  <a:gd name="connsiteY10" fmla="*/ 1888141 h 1983048"/>
                  <a:gd name="connsiteX11" fmla="*/ 2109201 w 2983072"/>
                  <a:gd name="connsiteY11" fmla="*/ 1983003 h 1983048"/>
                  <a:gd name="connsiteX12" fmla="*/ 2322354 w 2983072"/>
                  <a:gd name="connsiteY12" fmla="*/ 1912714 h 1983048"/>
                  <a:gd name="connsiteX13" fmla="*/ 2959525 w 2983072"/>
                  <a:gd name="connsiteY13" fmla="*/ 1470408 h 1983048"/>
                  <a:gd name="connsiteX14" fmla="*/ 2977241 w 2983072"/>
                  <a:gd name="connsiteY14" fmla="*/ 1404120 h 1983048"/>
                  <a:gd name="connsiteX15" fmla="*/ 2977241 w 2983072"/>
                  <a:gd name="connsiteY15" fmla="*/ 1404120 h 1983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83072" h="1983048">
                    <a:moveTo>
                      <a:pt x="2977241" y="1404120"/>
                    </a:moveTo>
                    <a:cubicBezTo>
                      <a:pt x="2934953" y="1378976"/>
                      <a:pt x="1826903" y="1330402"/>
                      <a:pt x="1664038" y="1312116"/>
                    </a:cubicBezTo>
                    <a:cubicBezTo>
                      <a:pt x="1645752" y="1310401"/>
                      <a:pt x="1638895" y="1303544"/>
                      <a:pt x="1634323" y="1288114"/>
                    </a:cubicBezTo>
                    <a:cubicBezTo>
                      <a:pt x="1595464" y="1168680"/>
                      <a:pt x="1325737" y="356644"/>
                      <a:pt x="1230305" y="69774"/>
                    </a:cubicBezTo>
                    <a:cubicBezTo>
                      <a:pt x="1212018" y="14914"/>
                      <a:pt x="1189160" y="-1087"/>
                      <a:pt x="1130872" y="56"/>
                    </a:cubicBezTo>
                    <a:cubicBezTo>
                      <a:pt x="1060011" y="1199"/>
                      <a:pt x="140541" y="14914"/>
                      <a:pt x="68538" y="15486"/>
                    </a:cubicBezTo>
                    <a:cubicBezTo>
                      <a:pt x="17678" y="16057"/>
                      <a:pt x="-6894" y="48059"/>
                      <a:pt x="1678" y="98918"/>
                    </a:cubicBezTo>
                    <a:cubicBezTo>
                      <a:pt x="6249" y="125776"/>
                      <a:pt x="422840" y="1433835"/>
                      <a:pt x="437126" y="1469265"/>
                    </a:cubicBezTo>
                    <a:cubicBezTo>
                      <a:pt x="467413" y="1548126"/>
                      <a:pt x="471413" y="1637273"/>
                      <a:pt x="531416" y="1703562"/>
                    </a:cubicBezTo>
                    <a:cubicBezTo>
                      <a:pt x="458270" y="1744707"/>
                      <a:pt x="455413" y="1751564"/>
                      <a:pt x="478271" y="1825853"/>
                    </a:cubicBezTo>
                    <a:cubicBezTo>
                      <a:pt x="489700" y="1863569"/>
                      <a:pt x="514272" y="1885284"/>
                      <a:pt x="554274" y="1888141"/>
                    </a:cubicBezTo>
                    <a:cubicBezTo>
                      <a:pt x="729711" y="1900713"/>
                      <a:pt x="1952051" y="1985289"/>
                      <a:pt x="2109201" y="1983003"/>
                    </a:cubicBezTo>
                    <a:cubicBezTo>
                      <a:pt x="2188062" y="1981288"/>
                      <a:pt x="2226350" y="1983574"/>
                      <a:pt x="2322354" y="1912714"/>
                    </a:cubicBezTo>
                    <a:cubicBezTo>
                      <a:pt x="2388643" y="1865283"/>
                      <a:pt x="2905809" y="1512125"/>
                      <a:pt x="2959525" y="1470408"/>
                    </a:cubicBezTo>
                    <a:cubicBezTo>
                      <a:pt x="2984670" y="1449836"/>
                      <a:pt x="2988098" y="1430978"/>
                      <a:pt x="2977241" y="1404120"/>
                    </a:cubicBezTo>
                    <a:lnTo>
                      <a:pt x="2977241" y="1404120"/>
                    </a:lnTo>
                    <a:close/>
                  </a:path>
                </a:pathLst>
              </a:custGeom>
              <a:solidFill>
                <a:srgbClr val="484848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73">
                <a:extLst>
                  <a:ext uri="{FF2B5EF4-FFF2-40B4-BE49-F238E27FC236}">
                    <a16:creationId xmlns:a16="http://schemas.microsoft.com/office/drawing/2014/main" id="{78BAEFB2-0204-5047-772A-745A1ACB1BFD}"/>
                  </a:ext>
                </a:extLst>
              </p:cNvPr>
              <p:cNvSpPr/>
              <p:nvPr/>
            </p:nvSpPr>
            <p:spPr>
              <a:xfrm>
                <a:off x="7049409" y="4778370"/>
                <a:ext cx="1445617" cy="1416648"/>
              </a:xfrm>
              <a:custGeom>
                <a:avLst/>
                <a:gdLst>
                  <a:gd name="connsiteX0" fmla="*/ 1442293 w 1445617"/>
                  <a:gd name="connsiteY0" fmla="*/ 1036725 h 1416648"/>
                  <a:gd name="connsiteX1" fmla="*/ 1349718 w 1445617"/>
                  <a:gd name="connsiteY1" fmla="*/ 770427 h 1416648"/>
                  <a:gd name="connsiteX2" fmla="*/ 1094277 w 1445617"/>
                  <a:gd name="connsiteY2" fmla="*/ 25251 h 1416648"/>
                  <a:gd name="connsiteX3" fmla="*/ 1059419 w 1445617"/>
                  <a:gd name="connsiteY3" fmla="*/ 107 h 1416648"/>
                  <a:gd name="connsiteX4" fmla="*/ 62802 w 1445617"/>
                  <a:gd name="connsiteY4" fmla="*/ 41251 h 1416648"/>
                  <a:gd name="connsiteX5" fmla="*/ 13086 w 1445617"/>
                  <a:gd name="connsiteY5" fmla="*/ 109255 h 1416648"/>
                  <a:gd name="connsiteX6" fmla="*/ 166807 w 1445617"/>
                  <a:gd name="connsiteY6" fmla="*/ 575561 h 1416648"/>
                  <a:gd name="connsiteX7" fmla="*/ 430247 w 1445617"/>
                  <a:gd name="connsiteY7" fmla="*/ 1385312 h 1416648"/>
                  <a:gd name="connsiteX8" fmla="*/ 478250 w 1445617"/>
                  <a:gd name="connsiteY8" fmla="*/ 1408742 h 1416648"/>
                  <a:gd name="connsiteX9" fmla="*/ 1106278 w 1445617"/>
                  <a:gd name="connsiteY9" fmla="*/ 1184160 h 1416648"/>
                  <a:gd name="connsiteX10" fmla="*/ 1245141 w 1445617"/>
                  <a:gd name="connsiteY10" fmla="*/ 1132729 h 1416648"/>
                  <a:gd name="connsiteX11" fmla="*/ 1245141 w 1445617"/>
                  <a:gd name="connsiteY11" fmla="*/ 1132729 h 1416648"/>
                  <a:gd name="connsiteX12" fmla="*/ 1245141 w 1445617"/>
                  <a:gd name="connsiteY12" fmla="*/ 1132729 h 1416648"/>
                  <a:gd name="connsiteX13" fmla="*/ 1424007 w 1445617"/>
                  <a:gd name="connsiteY13" fmla="*/ 1071012 h 1416648"/>
                  <a:gd name="connsiteX14" fmla="*/ 1442293 w 1445617"/>
                  <a:gd name="connsiteY14" fmla="*/ 1036725 h 1416648"/>
                  <a:gd name="connsiteX15" fmla="*/ 1442293 w 1445617"/>
                  <a:gd name="connsiteY15" fmla="*/ 1036725 h 1416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445617" h="1416648">
                    <a:moveTo>
                      <a:pt x="1442293" y="1036725"/>
                    </a:moveTo>
                    <a:cubicBezTo>
                      <a:pt x="1410292" y="948150"/>
                      <a:pt x="1380005" y="859003"/>
                      <a:pt x="1349718" y="770427"/>
                    </a:cubicBezTo>
                    <a:cubicBezTo>
                      <a:pt x="1263999" y="521845"/>
                      <a:pt x="1178853" y="273833"/>
                      <a:pt x="1094277" y="25251"/>
                    </a:cubicBezTo>
                    <a:cubicBezTo>
                      <a:pt x="1087991" y="6964"/>
                      <a:pt x="1080563" y="-1036"/>
                      <a:pt x="1059419" y="107"/>
                    </a:cubicBezTo>
                    <a:cubicBezTo>
                      <a:pt x="1013131" y="2964"/>
                      <a:pt x="181093" y="35537"/>
                      <a:pt x="62802" y="41251"/>
                    </a:cubicBezTo>
                    <a:cubicBezTo>
                      <a:pt x="-9201" y="44680"/>
                      <a:pt x="-9201" y="41823"/>
                      <a:pt x="13086" y="109255"/>
                    </a:cubicBezTo>
                    <a:cubicBezTo>
                      <a:pt x="64517" y="264690"/>
                      <a:pt x="115948" y="420126"/>
                      <a:pt x="166807" y="575561"/>
                    </a:cubicBezTo>
                    <a:cubicBezTo>
                      <a:pt x="254811" y="845288"/>
                      <a:pt x="342243" y="1115586"/>
                      <a:pt x="430247" y="1385312"/>
                    </a:cubicBezTo>
                    <a:cubicBezTo>
                      <a:pt x="442248" y="1422457"/>
                      <a:pt x="442819" y="1421314"/>
                      <a:pt x="478250" y="1408742"/>
                    </a:cubicBezTo>
                    <a:cubicBezTo>
                      <a:pt x="687973" y="1333881"/>
                      <a:pt x="897126" y="1259592"/>
                      <a:pt x="1106278" y="1184160"/>
                    </a:cubicBezTo>
                    <a:cubicBezTo>
                      <a:pt x="1152566" y="1167588"/>
                      <a:pt x="1201139" y="1155016"/>
                      <a:pt x="1245141" y="1132729"/>
                    </a:cubicBezTo>
                    <a:lnTo>
                      <a:pt x="1245141" y="1132729"/>
                    </a:lnTo>
                    <a:lnTo>
                      <a:pt x="1245141" y="1132729"/>
                    </a:lnTo>
                    <a:cubicBezTo>
                      <a:pt x="1304573" y="1112157"/>
                      <a:pt x="1364004" y="1090442"/>
                      <a:pt x="1424007" y="1071012"/>
                    </a:cubicBezTo>
                    <a:cubicBezTo>
                      <a:pt x="1445150" y="1065298"/>
                      <a:pt x="1449722" y="1057869"/>
                      <a:pt x="1442293" y="1036725"/>
                    </a:cubicBezTo>
                    <a:lnTo>
                      <a:pt x="1442293" y="1036725"/>
                    </a:lnTo>
                    <a:close/>
                  </a:path>
                </a:pathLst>
              </a:custGeom>
              <a:solidFill>
                <a:srgbClr val="8F8C8D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74">
                <a:extLst>
                  <a:ext uri="{FF2B5EF4-FFF2-40B4-BE49-F238E27FC236}">
                    <a16:creationId xmlns:a16="http://schemas.microsoft.com/office/drawing/2014/main" id="{F89D4D74-EACB-C940-CC6B-E450F80C8D51}"/>
                  </a:ext>
                </a:extLst>
              </p:cNvPr>
              <p:cNvSpPr/>
              <p:nvPr/>
            </p:nvSpPr>
            <p:spPr>
              <a:xfrm>
                <a:off x="7048837" y="4800764"/>
                <a:ext cx="1251998" cy="1394255"/>
              </a:xfrm>
              <a:custGeom>
                <a:avLst/>
                <a:gdLst>
                  <a:gd name="connsiteX0" fmla="*/ 1251999 w 1251998"/>
                  <a:gd name="connsiteY0" fmla="*/ 1108050 h 1394255"/>
                  <a:gd name="connsiteX1" fmla="*/ 413104 w 1251998"/>
                  <a:gd name="connsiteY1" fmla="*/ 0 h 1394255"/>
                  <a:gd name="connsiteX2" fmla="*/ 62802 w 1251998"/>
                  <a:gd name="connsiteY2" fmla="*/ 16001 h 1394255"/>
                  <a:gd name="connsiteX3" fmla="*/ 13086 w 1251998"/>
                  <a:gd name="connsiteY3" fmla="*/ 84575 h 1394255"/>
                  <a:gd name="connsiteX4" fmla="*/ 166807 w 1251998"/>
                  <a:gd name="connsiteY4" fmla="*/ 551453 h 1394255"/>
                  <a:gd name="connsiteX5" fmla="*/ 429676 w 1251998"/>
                  <a:gd name="connsiteY5" fmla="*/ 1362919 h 1394255"/>
                  <a:gd name="connsiteX6" fmla="*/ 477678 w 1251998"/>
                  <a:gd name="connsiteY6" fmla="*/ 1386348 h 1394255"/>
                  <a:gd name="connsiteX7" fmla="*/ 1105706 w 1251998"/>
                  <a:gd name="connsiteY7" fmla="*/ 1161195 h 1394255"/>
                  <a:gd name="connsiteX8" fmla="*/ 1244570 w 1251998"/>
                  <a:gd name="connsiteY8" fmla="*/ 1109764 h 1394255"/>
                  <a:gd name="connsiteX9" fmla="*/ 1244570 w 1251998"/>
                  <a:gd name="connsiteY9" fmla="*/ 1109764 h 1394255"/>
                  <a:gd name="connsiteX10" fmla="*/ 1244570 w 1251998"/>
                  <a:gd name="connsiteY10" fmla="*/ 1109764 h 1394255"/>
                  <a:gd name="connsiteX11" fmla="*/ 1251999 w 1251998"/>
                  <a:gd name="connsiteY11" fmla="*/ 1108050 h 1394255"/>
                  <a:gd name="connsiteX12" fmla="*/ 1251999 w 1251998"/>
                  <a:gd name="connsiteY12" fmla="*/ 1108050 h 139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51998" h="1394255">
                    <a:moveTo>
                      <a:pt x="1251999" y="1108050"/>
                    </a:moveTo>
                    <a:lnTo>
                      <a:pt x="413104" y="0"/>
                    </a:lnTo>
                    <a:cubicBezTo>
                      <a:pt x="296527" y="10858"/>
                      <a:pt x="179379" y="10286"/>
                      <a:pt x="62802" y="16001"/>
                    </a:cubicBezTo>
                    <a:cubicBezTo>
                      <a:pt x="-9201" y="19429"/>
                      <a:pt x="-9201" y="16572"/>
                      <a:pt x="13086" y="84575"/>
                    </a:cubicBezTo>
                    <a:cubicBezTo>
                      <a:pt x="64517" y="240011"/>
                      <a:pt x="115948" y="396018"/>
                      <a:pt x="166807" y="551453"/>
                    </a:cubicBezTo>
                    <a:cubicBezTo>
                      <a:pt x="254811" y="821751"/>
                      <a:pt x="342243" y="1092049"/>
                      <a:pt x="429676" y="1362919"/>
                    </a:cubicBezTo>
                    <a:cubicBezTo>
                      <a:pt x="441677" y="1400063"/>
                      <a:pt x="442248" y="1398920"/>
                      <a:pt x="477678" y="1386348"/>
                    </a:cubicBezTo>
                    <a:cubicBezTo>
                      <a:pt x="686830" y="1311488"/>
                      <a:pt x="896554" y="1237199"/>
                      <a:pt x="1105706" y="1161195"/>
                    </a:cubicBezTo>
                    <a:cubicBezTo>
                      <a:pt x="1151994" y="1144623"/>
                      <a:pt x="1200568" y="1132051"/>
                      <a:pt x="1244570" y="1109764"/>
                    </a:cubicBezTo>
                    <a:lnTo>
                      <a:pt x="1244570" y="1109764"/>
                    </a:lnTo>
                    <a:lnTo>
                      <a:pt x="1244570" y="1109764"/>
                    </a:lnTo>
                    <a:cubicBezTo>
                      <a:pt x="1247427" y="1109764"/>
                      <a:pt x="1249713" y="1108621"/>
                      <a:pt x="1251999" y="1108050"/>
                    </a:cubicBezTo>
                    <a:lnTo>
                      <a:pt x="1251999" y="1108050"/>
                    </a:lnTo>
                    <a:close/>
                  </a:path>
                </a:pathLst>
              </a:custGeom>
              <a:solidFill>
                <a:srgbClr val="6F6F6F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75">
                <a:extLst>
                  <a:ext uri="{FF2B5EF4-FFF2-40B4-BE49-F238E27FC236}">
                    <a16:creationId xmlns:a16="http://schemas.microsoft.com/office/drawing/2014/main" id="{89C9DDD3-BA84-91B6-4B24-C093F6F828B9}"/>
                  </a:ext>
                </a:extLst>
              </p:cNvPr>
              <p:cNvSpPr/>
              <p:nvPr/>
            </p:nvSpPr>
            <p:spPr>
              <a:xfrm>
                <a:off x="7409336" y="6400982"/>
                <a:ext cx="1760252" cy="217078"/>
              </a:xfrm>
              <a:custGeom>
                <a:avLst/>
                <a:gdLst>
                  <a:gd name="connsiteX0" fmla="*/ 1634963 w 1760252"/>
                  <a:gd name="connsiteY0" fmla="*/ 216435 h 217078"/>
                  <a:gd name="connsiteX1" fmla="*/ 84035 w 1760252"/>
                  <a:gd name="connsiteY1" fmla="*/ 121574 h 217078"/>
                  <a:gd name="connsiteX2" fmla="*/ 603 w 1760252"/>
                  <a:gd name="connsiteY2" fmla="*/ 29570 h 217078"/>
                  <a:gd name="connsiteX3" fmla="*/ 37748 w 1760252"/>
                  <a:gd name="connsiteY3" fmla="*/ 997 h 217078"/>
                  <a:gd name="connsiteX4" fmla="*/ 1735539 w 1760252"/>
                  <a:gd name="connsiteY4" fmla="*/ 162718 h 217078"/>
                  <a:gd name="connsiteX5" fmla="*/ 1760111 w 1760252"/>
                  <a:gd name="connsiteY5" fmla="*/ 178719 h 217078"/>
                  <a:gd name="connsiteX6" fmla="*/ 1737824 w 1760252"/>
                  <a:gd name="connsiteY6" fmla="*/ 197577 h 217078"/>
                  <a:gd name="connsiteX7" fmla="*/ 1634963 w 1760252"/>
                  <a:gd name="connsiteY7" fmla="*/ 216435 h 217078"/>
                  <a:gd name="connsiteX8" fmla="*/ 1634963 w 1760252"/>
                  <a:gd name="connsiteY8" fmla="*/ 216435 h 21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0252" h="217078">
                    <a:moveTo>
                      <a:pt x="1634963" y="216435"/>
                    </a:moveTo>
                    <a:cubicBezTo>
                      <a:pt x="1518386" y="208435"/>
                      <a:pt x="207470" y="130145"/>
                      <a:pt x="84035" y="121574"/>
                    </a:cubicBezTo>
                    <a:cubicBezTo>
                      <a:pt x="30319" y="118145"/>
                      <a:pt x="-5111" y="77572"/>
                      <a:pt x="603" y="29570"/>
                    </a:cubicBezTo>
                    <a:cubicBezTo>
                      <a:pt x="3460" y="7854"/>
                      <a:pt x="13175" y="-3575"/>
                      <a:pt x="37748" y="997"/>
                    </a:cubicBezTo>
                    <a:cubicBezTo>
                      <a:pt x="112608" y="13569"/>
                      <a:pt x="1641820" y="147289"/>
                      <a:pt x="1735539" y="162718"/>
                    </a:cubicBezTo>
                    <a:cubicBezTo>
                      <a:pt x="1746968" y="164433"/>
                      <a:pt x="1758397" y="167290"/>
                      <a:pt x="1760111" y="178719"/>
                    </a:cubicBezTo>
                    <a:cubicBezTo>
                      <a:pt x="1761825" y="192434"/>
                      <a:pt x="1747539" y="194148"/>
                      <a:pt x="1737824" y="197577"/>
                    </a:cubicBezTo>
                    <a:cubicBezTo>
                      <a:pt x="1704109" y="209006"/>
                      <a:pt x="1670964" y="219864"/>
                      <a:pt x="1634963" y="216435"/>
                    </a:cubicBezTo>
                    <a:lnTo>
                      <a:pt x="1634963" y="216435"/>
                    </a:lnTo>
                    <a:close/>
                  </a:path>
                </a:pathLst>
              </a:custGeom>
              <a:solidFill>
                <a:srgbClr val="6F6F6F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76">
                <a:extLst>
                  <a:ext uri="{FF2B5EF4-FFF2-40B4-BE49-F238E27FC236}">
                    <a16:creationId xmlns:a16="http://schemas.microsoft.com/office/drawing/2014/main" id="{1E082245-16CB-1989-DB7E-D5FD6C6851D8}"/>
                  </a:ext>
                </a:extLst>
              </p:cNvPr>
              <p:cNvSpPr/>
              <p:nvPr/>
            </p:nvSpPr>
            <p:spPr>
              <a:xfrm>
                <a:off x="6952507" y="4726584"/>
                <a:ext cx="531234" cy="1611633"/>
              </a:xfrm>
              <a:custGeom>
                <a:avLst/>
                <a:gdLst>
                  <a:gd name="connsiteX0" fmla="*/ 531149 w 531234"/>
                  <a:gd name="connsiteY0" fmla="*/ 1599963 h 1611633"/>
                  <a:gd name="connsiteX1" fmla="*/ 524291 w 531234"/>
                  <a:gd name="connsiteY1" fmla="*/ 1610821 h 1611633"/>
                  <a:gd name="connsiteX2" fmla="*/ 511719 w 531234"/>
                  <a:gd name="connsiteY2" fmla="*/ 1606249 h 1611633"/>
                  <a:gd name="connsiteX3" fmla="*/ 500290 w 531234"/>
                  <a:gd name="connsiteY3" fmla="*/ 1573105 h 1611633"/>
                  <a:gd name="connsiteX4" fmla="*/ 294567 w 531234"/>
                  <a:gd name="connsiteY4" fmla="*/ 933648 h 1611633"/>
                  <a:gd name="connsiteX5" fmla="*/ 8840 w 531234"/>
                  <a:gd name="connsiteY5" fmla="*/ 36464 h 1611633"/>
                  <a:gd name="connsiteX6" fmla="*/ 8268 w 531234"/>
                  <a:gd name="connsiteY6" fmla="*/ 1034 h 1611633"/>
                  <a:gd name="connsiteX7" fmla="*/ 28269 w 531234"/>
                  <a:gd name="connsiteY7" fmla="*/ 29035 h 1611633"/>
                  <a:gd name="connsiteX8" fmla="*/ 288281 w 531234"/>
                  <a:gd name="connsiteY8" fmla="*/ 843358 h 1611633"/>
                  <a:gd name="connsiteX9" fmla="*/ 524863 w 531234"/>
                  <a:gd name="connsiteY9" fmla="*/ 1579962 h 1611633"/>
                  <a:gd name="connsiteX10" fmla="*/ 531149 w 531234"/>
                  <a:gd name="connsiteY10" fmla="*/ 1599963 h 1611633"/>
                  <a:gd name="connsiteX11" fmla="*/ 531149 w 531234"/>
                  <a:gd name="connsiteY11" fmla="*/ 1599963 h 161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1234" h="1611633">
                    <a:moveTo>
                      <a:pt x="531149" y="1599963"/>
                    </a:moveTo>
                    <a:cubicBezTo>
                      <a:pt x="531720" y="1604535"/>
                      <a:pt x="529434" y="1608535"/>
                      <a:pt x="524291" y="1610821"/>
                    </a:cubicBezTo>
                    <a:cubicBezTo>
                      <a:pt x="518577" y="1613107"/>
                      <a:pt x="514005" y="1610249"/>
                      <a:pt x="511719" y="1606249"/>
                    </a:cubicBezTo>
                    <a:cubicBezTo>
                      <a:pt x="507148" y="1595392"/>
                      <a:pt x="503719" y="1584534"/>
                      <a:pt x="500290" y="1573105"/>
                    </a:cubicBezTo>
                    <a:cubicBezTo>
                      <a:pt x="431716" y="1359953"/>
                      <a:pt x="363141" y="1146800"/>
                      <a:pt x="294567" y="933648"/>
                    </a:cubicBezTo>
                    <a:cubicBezTo>
                      <a:pt x="199134" y="634777"/>
                      <a:pt x="103701" y="335335"/>
                      <a:pt x="8840" y="36464"/>
                    </a:cubicBezTo>
                    <a:cubicBezTo>
                      <a:pt x="5411" y="25607"/>
                      <a:pt x="-8876" y="6749"/>
                      <a:pt x="8268" y="1034"/>
                    </a:cubicBezTo>
                    <a:cubicBezTo>
                      <a:pt x="27126" y="-5252"/>
                      <a:pt x="24840" y="18749"/>
                      <a:pt x="28269" y="29035"/>
                    </a:cubicBezTo>
                    <a:cubicBezTo>
                      <a:pt x="115702" y="299905"/>
                      <a:pt x="201420" y="571917"/>
                      <a:pt x="288281" y="843358"/>
                    </a:cubicBezTo>
                    <a:cubicBezTo>
                      <a:pt x="366570" y="1089083"/>
                      <a:pt x="446002" y="1334237"/>
                      <a:pt x="524863" y="1579962"/>
                    </a:cubicBezTo>
                    <a:cubicBezTo>
                      <a:pt x="526577" y="1585677"/>
                      <a:pt x="528292" y="1592535"/>
                      <a:pt x="531149" y="1599963"/>
                    </a:cubicBezTo>
                    <a:lnTo>
                      <a:pt x="531149" y="1599963"/>
                    </a:lnTo>
                    <a:close/>
                  </a:path>
                </a:pathLst>
              </a:custGeom>
              <a:solidFill>
                <a:srgbClr val="90909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77">
                <a:extLst>
                  <a:ext uri="{FF2B5EF4-FFF2-40B4-BE49-F238E27FC236}">
                    <a16:creationId xmlns:a16="http://schemas.microsoft.com/office/drawing/2014/main" id="{6E7A7CCA-8498-75A7-02E0-80861D7D9EC2}"/>
                  </a:ext>
                </a:extLst>
              </p:cNvPr>
              <p:cNvSpPr/>
              <p:nvPr/>
            </p:nvSpPr>
            <p:spPr>
              <a:xfrm>
                <a:off x="7729130" y="6057561"/>
                <a:ext cx="662402" cy="280414"/>
              </a:xfrm>
              <a:custGeom>
                <a:avLst/>
                <a:gdLst>
                  <a:gd name="connsiteX0" fmla="*/ 13395 w 662402"/>
                  <a:gd name="connsiteY0" fmla="*/ 280415 h 280414"/>
                  <a:gd name="connsiteX1" fmla="*/ 251 w 662402"/>
                  <a:gd name="connsiteY1" fmla="*/ 273557 h 280414"/>
                  <a:gd name="connsiteX2" fmla="*/ 11109 w 662402"/>
                  <a:gd name="connsiteY2" fmla="*/ 259271 h 280414"/>
                  <a:gd name="connsiteX3" fmla="*/ 628280 w 662402"/>
                  <a:gd name="connsiteY3" fmla="*/ 10117 h 280414"/>
                  <a:gd name="connsiteX4" fmla="*/ 660853 w 662402"/>
                  <a:gd name="connsiteY4" fmla="*/ 7260 h 280414"/>
                  <a:gd name="connsiteX5" fmla="*/ 636852 w 662402"/>
                  <a:gd name="connsiteY5" fmla="*/ 28975 h 280414"/>
                  <a:gd name="connsiteX6" fmla="*/ 13395 w 662402"/>
                  <a:gd name="connsiteY6" fmla="*/ 280415 h 280414"/>
                  <a:gd name="connsiteX7" fmla="*/ 13395 w 662402"/>
                  <a:gd name="connsiteY7" fmla="*/ 280415 h 28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2402" h="280414">
                    <a:moveTo>
                      <a:pt x="13395" y="280415"/>
                    </a:moveTo>
                    <a:cubicBezTo>
                      <a:pt x="6537" y="280415"/>
                      <a:pt x="1394" y="279844"/>
                      <a:pt x="251" y="273557"/>
                    </a:cubicBezTo>
                    <a:cubicBezTo>
                      <a:pt x="-1463" y="264414"/>
                      <a:pt x="5966" y="261557"/>
                      <a:pt x="11109" y="259271"/>
                    </a:cubicBezTo>
                    <a:cubicBezTo>
                      <a:pt x="48825" y="243270"/>
                      <a:pt x="460272" y="77549"/>
                      <a:pt x="628280" y="10117"/>
                    </a:cubicBezTo>
                    <a:cubicBezTo>
                      <a:pt x="638566" y="6117"/>
                      <a:pt x="653995" y="-8741"/>
                      <a:pt x="660853" y="7260"/>
                    </a:cubicBezTo>
                    <a:cubicBezTo>
                      <a:pt x="668282" y="23832"/>
                      <a:pt x="647138" y="24403"/>
                      <a:pt x="636852" y="28975"/>
                    </a:cubicBezTo>
                    <a:cubicBezTo>
                      <a:pt x="435700" y="111265"/>
                      <a:pt x="18538" y="278701"/>
                      <a:pt x="13395" y="280415"/>
                    </a:cubicBezTo>
                    <a:lnTo>
                      <a:pt x="13395" y="280415"/>
                    </a:lnTo>
                    <a:close/>
                  </a:path>
                </a:pathLst>
              </a:custGeom>
              <a:solidFill>
                <a:srgbClr val="908F9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78">
                <a:extLst>
                  <a:ext uri="{FF2B5EF4-FFF2-40B4-BE49-F238E27FC236}">
                    <a16:creationId xmlns:a16="http://schemas.microsoft.com/office/drawing/2014/main" id="{3B4F6B7B-67B5-6F86-F757-C3A4A6A9BCFF}"/>
                  </a:ext>
                </a:extLst>
              </p:cNvPr>
              <p:cNvSpPr/>
              <p:nvPr/>
            </p:nvSpPr>
            <p:spPr>
              <a:xfrm>
                <a:off x="7609376" y="6263687"/>
                <a:ext cx="114290" cy="51430"/>
              </a:xfrm>
              <a:custGeom>
                <a:avLst/>
                <a:gdLst>
                  <a:gd name="connsiteX0" fmla="*/ 0 w 114290"/>
                  <a:gd name="connsiteY0" fmla="*/ 42288 h 51430"/>
                  <a:gd name="connsiteX1" fmla="*/ 110862 w 114290"/>
                  <a:gd name="connsiteY1" fmla="*/ 0 h 51430"/>
                  <a:gd name="connsiteX2" fmla="*/ 114291 w 114290"/>
                  <a:gd name="connsiteY2" fmla="*/ 9143 h 51430"/>
                  <a:gd name="connsiteX3" fmla="*/ 3429 w 114290"/>
                  <a:gd name="connsiteY3" fmla="*/ 51431 h 51430"/>
                  <a:gd name="connsiteX4" fmla="*/ 0 w 114290"/>
                  <a:gd name="connsiteY4" fmla="*/ 42288 h 51430"/>
                  <a:gd name="connsiteX5" fmla="*/ 0 w 114290"/>
                  <a:gd name="connsiteY5" fmla="*/ 42288 h 51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290" h="51430">
                    <a:moveTo>
                      <a:pt x="0" y="42288"/>
                    </a:moveTo>
                    <a:cubicBezTo>
                      <a:pt x="36573" y="28001"/>
                      <a:pt x="73718" y="14286"/>
                      <a:pt x="110862" y="0"/>
                    </a:cubicBezTo>
                    <a:cubicBezTo>
                      <a:pt x="112005" y="3429"/>
                      <a:pt x="113148" y="6286"/>
                      <a:pt x="114291" y="9143"/>
                    </a:cubicBezTo>
                    <a:cubicBezTo>
                      <a:pt x="77718" y="23429"/>
                      <a:pt x="40573" y="37145"/>
                      <a:pt x="3429" y="51431"/>
                    </a:cubicBezTo>
                    <a:cubicBezTo>
                      <a:pt x="2286" y="48574"/>
                      <a:pt x="1143" y="45145"/>
                      <a:pt x="0" y="42288"/>
                    </a:cubicBezTo>
                    <a:lnTo>
                      <a:pt x="0" y="42288"/>
                    </a:lnTo>
                    <a:close/>
                  </a:path>
                </a:pathLst>
              </a:custGeom>
              <a:solidFill>
                <a:srgbClr val="D0D0D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EFAF3CEF-A6CB-0876-5535-EEB2981A737F}"/>
                </a:ext>
              </a:extLst>
            </p:cNvPr>
            <p:cNvGrpSpPr/>
            <p:nvPr/>
          </p:nvGrpSpPr>
          <p:grpSpPr>
            <a:xfrm>
              <a:off x="8541253" y="2819156"/>
              <a:ext cx="3650747" cy="4038844"/>
              <a:chOff x="8541253" y="2819156"/>
              <a:chExt cx="3650747" cy="4038844"/>
            </a:xfrm>
          </p:grpSpPr>
          <p:sp>
            <p:nvSpPr>
              <p:cNvPr id="163" name="Freeform: Shape 80">
                <a:extLst>
                  <a:ext uri="{FF2B5EF4-FFF2-40B4-BE49-F238E27FC236}">
                    <a16:creationId xmlns:a16="http://schemas.microsoft.com/office/drawing/2014/main" id="{679741CD-A3AC-3F65-E9CB-2698E79F684F}"/>
                  </a:ext>
                </a:extLst>
              </p:cNvPr>
              <p:cNvSpPr/>
              <p:nvPr/>
            </p:nvSpPr>
            <p:spPr>
              <a:xfrm>
                <a:off x="9620173" y="4143560"/>
                <a:ext cx="2571827" cy="27144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619983" h="2765267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79545" y="1248056"/>
                      <a:pt x="2593831" y="1389777"/>
                    </a:cubicBezTo>
                    <a:cubicBezTo>
                      <a:pt x="2610975" y="1559499"/>
                      <a:pt x="2622404" y="2631547"/>
                      <a:pt x="2619547" y="2749838"/>
                    </a:cubicBezTo>
                    <a:cubicBezTo>
                      <a:pt x="2619547" y="2758410"/>
                      <a:pt x="2612689" y="2765267"/>
                      <a:pt x="2604118" y="2765267"/>
                    </a:cubicBezTo>
                    <a:cubicBezTo>
                      <a:pt x="2600689" y="2765267"/>
                      <a:pt x="2597260" y="2764696"/>
                      <a:pt x="2594403" y="2764696"/>
                    </a:cubicBezTo>
                    <a:cubicBezTo>
                      <a:pt x="1746936" y="2764696"/>
                      <a:pt x="899469" y="2765267"/>
                      <a:pt x="52002" y="2764696"/>
                    </a:cubicBezTo>
                    <a:cubicBezTo>
                      <a:pt x="48002" y="2764696"/>
                      <a:pt x="52574" y="2764696"/>
                      <a:pt x="49145" y="2764696"/>
                    </a:cubicBezTo>
                    <a:cubicBezTo>
                      <a:pt x="32573" y="2753267"/>
                      <a:pt x="57717" y="2512685"/>
                      <a:pt x="66289" y="2446396"/>
                    </a:cubicBezTo>
                    <a:cubicBezTo>
                      <a:pt x="82861" y="2313819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cubicBezTo>
                      <a:pt x="748605" y="2181813"/>
                      <a:pt x="749748" y="2181813"/>
                      <a:pt x="750891" y="2181813"/>
                    </a:cubicBez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cubicBezTo>
                      <a:pt x="1459494" y="0"/>
                      <a:pt x="1460066" y="0"/>
                      <a:pt x="1460637" y="0"/>
                    </a:cubicBez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9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81">
                <a:extLst>
                  <a:ext uri="{FF2B5EF4-FFF2-40B4-BE49-F238E27FC236}">
                    <a16:creationId xmlns:a16="http://schemas.microsoft.com/office/drawing/2014/main" id="{05B3D783-A10C-A23C-8786-4B430ED5B996}"/>
                  </a:ext>
                </a:extLst>
              </p:cNvPr>
              <p:cNvSpPr/>
              <p:nvPr/>
            </p:nvSpPr>
            <p:spPr>
              <a:xfrm>
                <a:off x="9823220" y="2979687"/>
                <a:ext cx="1183640" cy="1608590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rgbClr val="F6D6BA"/>
                  </a:gs>
                  <a:gs pos="0">
                    <a:schemeClr val="bg1">
                      <a:lumMod val="95000"/>
                    </a:schemeClr>
                  </a:gs>
                  <a:gs pos="100000">
                    <a:srgbClr val="EABB8B"/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5" name="Freeform: Shape 82">
                <a:extLst>
                  <a:ext uri="{FF2B5EF4-FFF2-40B4-BE49-F238E27FC236}">
                    <a16:creationId xmlns:a16="http://schemas.microsoft.com/office/drawing/2014/main" id="{3BC5BB34-E5A7-AB18-C9CD-C73C093B037E}"/>
                  </a:ext>
                </a:extLst>
              </p:cNvPr>
              <p:cNvSpPr/>
              <p:nvPr/>
            </p:nvSpPr>
            <p:spPr>
              <a:xfrm>
                <a:off x="8541253" y="6031525"/>
                <a:ext cx="1146418" cy="636246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rgbClr val="F6D6BA"/>
                  </a:gs>
                  <a:gs pos="0">
                    <a:schemeClr val="bg1">
                      <a:lumMod val="95000"/>
                    </a:schemeClr>
                  </a:gs>
                  <a:gs pos="100000">
                    <a:srgbClr val="EABB8B"/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6" name="Freeform: Shape 83">
                <a:extLst>
                  <a:ext uri="{FF2B5EF4-FFF2-40B4-BE49-F238E27FC236}">
                    <a16:creationId xmlns:a16="http://schemas.microsoft.com/office/drawing/2014/main" id="{A172642E-552E-BF5E-AB17-B1EBB61DE01B}"/>
                  </a:ext>
                </a:extLst>
              </p:cNvPr>
              <p:cNvSpPr/>
              <p:nvPr/>
            </p:nvSpPr>
            <p:spPr>
              <a:xfrm>
                <a:off x="10350957" y="4165378"/>
                <a:ext cx="723606" cy="1487139"/>
              </a:xfrm>
              <a:custGeom>
                <a:avLst/>
                <a:gdLst>
                  <a:gd name="connsiteX0" fmla="*/ 300151 w 737155"/>
                  <a:gd name="connsiteY0" fmla="*/ 966960 h 1514985"/>
                  <a:gd name="connsiteX1" fmla="*/ 419585 w 737155"/>
                  <a:gd name="connsiteY1" fmla="*/ 780095 h 1514985"/>
                  <a:gd name="connsiteX2" fmla="*/ 424156 w 737155"/>
                  <a:gd name="connsiteY2" fmla="*/ 760094 h 1514985"/>
                  <a:gd name="connsiteX3" fmla="*/ 276149 w 737155"/>
                  <a:gd name="connsiteY3" fmla="*/ 687519 h 1514985"/>
                  <a:gd name="connsiteX4" fmla="*/ 253291 w 737155"/>
                  <a:gd name="connsiteY4" fmla="*/ 682948 h 1514985"/>
                  <a:gd name="connsiteX5" fmla="*/ 233290 w 737155"/>
                  <a:gd name="connsiteY5" fmla="*/ 651518 h 1514985"/>
                  <a:gd name="connsiteX6" fmla="*/ 231576 w 737155"/>
                  <a:gd name="connsiteY6" fmla="*/ 627516 h 1514985"/>
                  <a:gd name="connsiteX7" fmla="*/ 205289 w 737155"/>
                  <a:gd name="connsiteY7" fmla="*/ 620088 h 1514985"/>
                  <a:gd name="connsiteX8" fmla="*/ 164716 w 737155"/>
                  <a:gd name="connsiteY8" fmla="*/ 670947 h 1514985"/>
                  <a:gd name="connsiteX9" fmla="*/ 117285 w 737155"/>
                  <a:gd name="connsiteY9" fmla="*/ 926387 h 1514985"/>
                  <a:gd name="connsiteX10" fmla="*/ 61283 w 737155"/>
                  <a:gd name="connsiteY10" fmla="*/ 1217829 h 1514985"/>
                  <a:gd name="connsiteX11" fmla="*/ 30996 w 737155"/>
                  <a:gd name="connsiteY11" fmla="*/ 1514985 h 1514985"/>
                  <a:gd name="connsiteX12" fmla="*/ 25281 w 737155"/>
                  <a:gd name="connsiteY12" fmla="*/ 1468697 h 1514985"/>
                  <a:gd name="connsiteX13" fmla="*/ 30424 w 737155"/>
                  <a:gd name="connsiteY13" fmla="*/ 1346406 h 1514985"/>
                  <a:gd name="connsiteX14" fmla="*/ 14995 w 737155"/>
                  <a:gd name="connsiteY14" fmla="*/ 1180113 h 1514985"/>
                  <a:gd name="connsiteX15" fmla="*/ 17852 w 737155"/>
                  <a:gd name="connsiteY15" fmla="*/ 1001248 h 1514985"/>
                  <a:gd name="connsiteX16" fmla="*/ 107570 w 737155"/>
                  <a:gd name="connsiteY16" fmla="*/ 772094 h 1514985"/>
                  <a:gd name="connsiteX17" fmla="*/ 133858 w 737155"/>
                  <a:gd name="connsiteY17" fmla="*/ 481224 h 1514985"/>
                  <a:gd name="connsiteX18" fmla="*/ 228719 w 737155"/>
                  <a:gd name="connsiteY18" fmla="*/ 593229 h 1514985"/>
                  <a:gd name="connsiteX19" fmla="*/ 261863 w 737155"/>
                  <a:gd name="connsiteY19" fmla="*/ 596658 h 1514985"/>
                  <a:gd name="connsiteX20" fmla="*/ 464158 w 737155"/>
                  <a:gd name="connsiteY20" fmla="*/ 356647 h 1514985"/>
                  <a:gd name="connsiteX21" fmla="*/ 544733 w 737155"/>
                  <a:gd name="connsiteY21" fmla="*/ 274929 h 1514985"/>
                  <a:gd name="connsiteX22" fmla="*/ 705883 w 737155"/>
                  <a:gd name="connsiteY22" fmla="*/ 60634 h 1514985"/>
                  <a:gd name="connsiteX23" fmla="*/ 713312 w 737155"/>
                  <a:gd name="connsiteY23" fmla="*/ 60 h 1514985"/>
                  <a:gd name="connsiteX24" fmla="*/ 733313 w 737155"/>
                  <a:gd name="connsiteY24" fmla="*/ 34347 h 1514985"/>
                  <a:gd name="connsiteX25" fmla="*/ 638452 w 737155"/>
                  <a:gd name="connsiteY25" fmla="*/ 264072 h 1514985"/>
                  <a:gd name="connsiteX26" fmla="*/ 276721 w 737155"/>
                  <a:gd name="connsiteY26" fmla="*/ 1244687 h 1514985"/>
                  <a:gd name="connsiteX27" fmla="*/ 282436 w 737155"/>
                  <a:gd name="connsiteY27" fmla="*/ 1140683 h 1514985"/>
                  <a:gd name="connsiteX28" fmla="*/ 301294 w 737155"/>
                  <a:gd name="connsiteY28" fmla="*/ 1050393 h 1514985"/>
                  <a:gd name="connsiteX29" fmla="*/ 300151 w 737155"/>
                  <a:gd name="connsiteY29" fmla="*/ 966960 h 1514985"/>
                  <a:gd name="connsiteX30" fmla="*/ 300151 w 737155"/>
                  <a:gd name="connsiteY30" fmla="*/ 966960 h 151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37155" h="1514985">
                    <a:moveTo>
                      <a:pt x="300151" y="966960"/>
                    </a:moveTo>
                    <a:cubicBezTo>
                      <a:pt x="328152" y="897243"/>
                      <a:pt x="353296" y="825240"/>
                      <a:pt x="419585" y="780095"/>
                    </a:cubicBezTo>
                    <a:cubicBezTo>
                      <a:pt x="426442" y="775523"/>
                      <a:pt x="440728" y="768094"/>
                      <a:pt x="424156" y="760094"/>
                    </a:cubicBezTo>
                    <a:cubicBezTo>
                      <a:pt x="374440" y="736093"/>
                      <a:pt x="328152" y="706377"/>
                      <a:pt x="276149" y="687519"/>
                    </a:cubicBezTo>
                    <a:cubicBezTo>
                      <a:pt x="269292" y="684662"/>
                      <a:pt x="261292" y="682948"/>
                      <a:pt x="253291" y="682948"/>
                    </a:cubicBezTo>
                    <a:cubicBezTo>
                      <a:pt x="227576" y="683519"/>
                      <a:pt x="215004" y="677804"/>
                      <a:pt x="233290" y="651518"/>
                    </a:cubicBezTo>
                    <a:cubicBezTo>
                      <a:pt x="238434" y="644089"/>
                      <a:pt x="239005" y="634945"/>
                      <a:pt x="231576" y="627516"/>
                    </a:cubicBezTo>
                    <a:cubicBezTo>
                      <a:pt x="224719" y="620659"/>
                      <a:pt x="215575" y="617230"/>
                      <a:pt x="205289" y="620088"/>
                    </a:cubicBezTo>
                    <a:cubicBezTo>
                      <a:pt x="179002" y="626945"/>
                      <a:pt x="168716" y="646375"/>
                      <a:pt x="164716" y="670947"/>
                    </a:cubicBezTo>
                    <a:cubicBezTo>
                      <a:pt x="148715" y="756094"/>
                      <a:pt x="116142" y="838954"/>
                      <a:pt x="117285" y="926387"/>
                    </a:cubicBezTo>
                    <a:cubicBezTo>
                      <a:pt x="118428" y="1028106"/>
                      <a:pt x="81284" y="1121253"/>
                      <a:pt x="61283" y="1217829"/>
                    </a:cubicBezTo>
                    <a:cubicBezTo>
                      <a:pt x="41282" y="1315548"/>
                      <a:pt x="34996" y="1414981"/>
                      <a:pt x="30996" y="1514985"/>
                    </a:cubicBezTo>
                    <a:cubicBezTo>
                      <a:pt x="16138" y="1501270"/>
                      <a:pt x="25281" y="1484127"/>
                      <a:pt x="25281" y="1468697"/>
                    </a:cubicBezTo>
                    <a:cubicBezTo>
                      <a:pt x="26424" y="1428124"/>
                      <a:pt x="26424" y="1387551"/>
                      <a:pt x="30424" y="1346406"/>
                    </a:cubicBezTo>
                    <a:cubicBezTo>
                      <a:pt x="35567" y="1290403"/>
                      <a:pt x="35567" y="1234401"/>
                      <a:pt x="14995" y="1180113"/>
                    </a:cubicBezTo>
                    <a:cubicBezTo>
                      <a:pt x="-7863" y="1120110"/>
                      <a:pt x="-2720" y="1060679"/>
                      <a:pt x="17852" y="1001248"/>
                    </a:cubicBezTo>
                    <a:cubicBezTo>
                      <a:pt x="44139" y="923530"/>
                      <a:pt x="74997" y="846955"/>
                      <a:pt x="107570" y="772094"/>
                    </a:cubicBezTo>
                    <a:cubicBezTo>
                      <a:pt x="147001" y="681805"/>
                      <a:pt x="153858" y="581229"/>
                      <a:pt x="133858" y="481224"/>
                    </a:cubicBezTo>
                    <a:cubicBezTo>
                      <a:pt x="159001" y="515511"/>
                      <a:pt x="204146" y="558371"/>
                      <a:pt x="228719" y="593229"/>
                    </a:cubicBezTo>
                    <a:cubicBezTo>
                      <a:pt x="239577" y="608087"/>
                      <a:pt x="247577" y="618373"/>
                      <a:pt x="261863" y="596658"/>
                    </a:cubicBezTo>
                    <a:cubicBezTo>
                      <a:pt x="319580" y="508654"/>
                      <a:pt x="393869" y="434365"/>
                      <a:pt x="464158" y="356647"/>
                    </a:cubicBezTo>
                    <a:cubicBezTo>
                      <a:pt x="497302" y="335503"/>
                      <a:pt x="521303" y="304073"/>
                      <a:pt x="544733" y="274929"/>
                    </a:cubicBezTo>
                    <a:cubicBezTo>
                      <a:pt x="600735" y="206926"/>
                      <a:pt x="656167" y="133208"/>
                      <a:pt x="705883" y="60634"/>
                    </a:cubicBezTo>
                    <a:cubicBezTo>
                      <a:pt x="722455" y="36633"/>
                      <a:pt x="716741" y="22918"/>
                      <a:pt x="713312" y="60"/>
                    </a:cubicBezTo>
                    <a:cubicBezTo>
                      <a:pt x="741313" y="-1083"/>
                      <a:pt x="739599" y="14346"/>
                      <a:pt x="733313" y="34347"/>
                    </a:cubicBezTo>
                    <a:cubicBezTo>
                      <a:pt x="705883" y="112636"/>
                      <a:pt x="669310" y="187497"/>
                      <a:pt x="638452" y="264072"/>
                    </a:cubicBezTo>
                    <a:cubicBezTo>
                      <a:pt x="511017" y="576657"/>
                      <a:pt x="276721" y="1241258"/>
                      <a:pt x="276721" y="1244687"/>
                    </a:cubicBezTo>
                    <a:cubicBezTo>
                      <a:pt x="279007" y="1200685"/>
                      <a:pt x="277292" y="1161255"/>
                      <a:pt x="282436" y="1140683"/>
                    </a:cubicBezTo>
                    <a:cubicBezTo>
                      <a:pt x="289864" y="1110967"/>
                      <a:pt x="295579" y="1080680"/>
                      <a:pt x="301294" y="1050393"/>
                    </a:cubicBezTo>
                    <a:cubicBezTo>
                      <a:pt x="305865" y="1021249"/>
                      <a:pt x="308722" y="993819"/>
                      <a:pt x="300151" y="966960"/>
                    </a:cubicBezTo>
                    <a:lnTo>
                      <a:pt x="300151" y="96696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84">
                <a:extLst>
                  <a:ext uri="{FF2B5EF4-FFF2-40B4-BE49-F238E27FC236}">
                    <a16:creationId xmlns:a16="http://schemas.microsoft.com/office/drawing/2014/main" id="{DE19BAE7-413C-1BC4-77E3-479078F82F9D}"/>
                  </a:ext>
                </a:extLst>
              </p:cNvPr>
              <p:cNvSpPr/>
              <p:nvPr/>
            </p:nvSpPr>
            <p:spPr>
              <a:xfrm>
                <a:off x="10372408" y="4765099"/>
                <a:ext cx="405256" cy="1554211"/>
              </a:xfrm>
              <a:custGeom>
                <a:avLst/>
                <a:gdLst>
                  <a:gd name="connsiteX0" fmla="*/ 233725 w 412844"/>
                  <a:gd name="connsiteY0" fmla="*/ 725742 h 1583313"/>
                  <a:gd name="connsiteX1" fmla="*/ 186294 w 412844"/>
                  <a:gd name="connsiteY1" fmla="*/ 1021755 h 1583313"/>
                  <a:gd name="connsiteX2" fmla="*/ 161150 w 412844"/>
                  <a:gd name="connsiteY2" fmla="*/ 1522921 h 1583313"/>
                  <a:gd name="connsiteX3" fmla="*/ 127434 w 412844"/>
                  <a:gd name="connsiteY3" fmla="*/ 1579495 h 1583313"/>
                  <a:gd name="connsiteX4" fmla="*/ 64003 w 412844"/>
                  <a:gd name="connsiteY4" fmla="*/ 1550922 h 1583313"/>
                  <a:gd name="connsiteX5" fmla="*/ 0 w 412844"/>
                  <a:gd name="connsiteY5" fmla="*/ 907464 h 1583313"/>
                  <a:gd name="connsiteX6" fmla="*/ 53145 w 412844"/>
                  <a:gd name="connsiteY6" fmla="*/ 500017 h 1583313"/>
                  <a:gd name="connsiteX7" fmla="*/ 84575 w 412844"/>
                  <a:gd name="connsiteY7" fmla="*/ 290865 h 1583313"/>
                  <a:gd name="connsiteX8" fmla="*/ 120577 w 412844"/>
                  <a:gd name="connsiteY8" fmla="*/ 111428 h 1583313"/>
                  <a:gd name="connsiteX9" fmla="*/ 132006 w 412844"/>
                  <a:gd name="connsiteY9" fmla="*/ 51426 h 1583313"/>
                  <a:gd name="connsiteX10" fmla="*/ 163436 w 412844"/>
                  <a:gd name="connsiteY10" fmla="*/ 7424 h 1583313"/>
                  <a:gd name="connsiteX11" fmla="*/ 217153 w 412844"/>
                  <a:gd name="connsiteY11" fmla="*/ 36568 h 1583313"/>
                  <a:gd name="connsiteX12" fmla="*/ 238297 w 412844"/>
                  <a:gd name="connsiteY12" fmla="*/ 63426 h 1583313"/>
                  <a:gd name="connsiteX13" fmla="*/ 397161 w 412844"/>
                  <a:gd name="connsiteY13" fmla="*/ 136572 h 1583313"/>
                  <a:gd name="connsiteX14" fmla="*/ 404590 w 412844"/>
                  <a:gd name="connsiteY14" fmla="*/ 171431 h 1583313"/>
                  <a:gd name="connsiteX15" fmla="*/ 281727 w 412844"/>
                  <a:gd name="connsiteY15" fmla="*/ 356582 h 1583313"/>
                  <a:gd name="connsiteX16" fmla="*/ 233725 w 412844"/>
                  <a:gd name="connsiteY16" fmla="*/ 725742 h 158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2844" h="1583313">
                    <a:moveTo>
                      <a:pt x="233725" y="725742"/>
                    </a:moveTo>
                    <a:cubicBezTo>
                      <a:pt x="202866" y="821175"/>
                      <a:pt x="197723" y="922322"/>
                      <a:pt x="186294" y="1021755"/>
                    </a:cubicBezTo>
                    <a:cubicBezTo>
                      <a:pt x="168579" y="1178334"/>
                      <a:pt x="159436" y="1512634"/>
                      <a:pt x="161150" y="1522921"/>
                    </a:cubicBezTo>
                    <a:cubicBezTo>
                      <a:pt x="166865" y="1556636"/>
                      <a:pt x="160007" y="1568637"/>
                      <a:pt x="127434" y="1579495"/>
                    </a:cubicBezTo>
                    <a:cubicBezTo>
                      <a:pt x="97147" y="1589209"/>
                      <a:pt x="76575" y="1580638"/>
                      <a:pt x="64003" y="1550922"/>
                    </a:cubicBezTo>
                    <a:cubicBezTo>
                      <a:pt x="47431" y="1512634"/>
                      <a:pt x="0" y="1093187"/>
                      <a:pt x="0" y="907464"/>
                    </a:cubicBezTo>
                    <a:cubicBezTo>
                      <a:pt x="0" y="769744"/>
                      <a:pt x="8572" y="632595"/>
                      <a:pt x="53145" y="500017"/>
                    </a:cubicBezTo>
                    <a:cubicBezTo>
                      <a:pt x="76003" y="432586"/>
                      <a:pt x="78861" y="361726"/>
                      <a:pt x="84575" y="290865"/>
                    </a:cubicBezTo>
                    <a:cubicBezTo>
                      <a:pt x="89147" y="230291"/>
                      <a:pt x="97147" y="169145"/>
                      <a:pt x="120577" y="111428"/>
                    </a:cubicBezTo>
                    <a:cubicBezTo>
                      <a:pt x="128006" y="92570"/>
                      <a:pt x="126292" y="71427"/>
                      <a:pt x="132006" y="51426"/>
                    </a:cubicBezTo>
                    <a:cubicBezTo>
                      <a:pt x="137721" y="32568"/>
                      <a:pt x="146293" y="17138"/>
                      <a:pt x="163436" y="7424"/>
                    </a:cubicBezTo>
                    <a:cubicBezTo>
                      <a:pt x="191437" y="-9720"/>
                      <a:pt x="218296" y="3995"/>
                      <a:pt x="217153" y="36568"/>
                    </a:cubicBezTo>
                    <a:cubicBezTo>
                      <a:pt x="216581" y="54283"/>
                      <a:pt x="221724" y="59998"/>
                      <a:pt x="238297" y="63426"/>
                    </a:cubicBezTo>
                    <a:cubicBezTo>
                      <a:pt x="296013" y="76570"/>
                      <a:pt x="345159" y="109714"/>
                      <a:pt x="397161" y="136572"/>
                    </a:cubicBezTo>
                    <a:cubicBezTo>
                      <a:pt x="412590" y="144573"/>
                      <a:pt x="419448" y="160002"/>
                      <a:pt x="404590" y="171431"/>
                    </a:cubicBezTo>
                    <a:cubicBezTo>
                      <a:pt x="341730" y="219433"/>
                      <a:pt x="316014" y="290294"/>
                      <a:pt x="281727" y="356582"/>
                    </a:cubicBezTo>
                    <a:cubicBezTo>
                      <a:pt x="253726" y="409156"/>
                      <a:pt x="289156" y="552020"/>
                      <a:pt x="233725" y="72574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85">
                <a:extLst>
                  <a:ext uri="{FF2B5EF4-FFF2-40B4-BE49-F238E27FC236}">
                    <a16:creationId xmlns:a16="http://schemas.microsoft.com/office/drawing/2014/main" id="{5503EA62-FCCC-316E-1D0A-90572EA957BF}"/>
                  </a:ext>
                </a:extLst>
              </p:cNvPr>
              <p:cNvSpPr/>
              <p:nvPr/>
            </p:nvSpPr>
            <p:spPr>
              <a:xfrm>
                <a:off x="10485118" y="4877159"/>
                <a:ext cx="179183" cy="976178"/>
              </a:xfrm>
              <a:custGeom>
                <a:avLst/>
                <a:gdLst>
                  <a:gd name="connsiteX0" fmla="*/ 160049 w 182538"/>
                  <a:gd name="connsiteY0" fmla="*/ 241852 h 994457"/>
                  <a:gd name="connsiteX1" fmla="*/ 176049 w 182538"/>
                  <a:gd name="connsiteY1" fmla="*/ 281283 h 994457"/>
                  <a:gd name="connsiteX2" fmla="*/ 64616 w 182538"/>
                  <a:gd name="connsiteY2" fmla="*/ 756161 h 994457"/>
                  <a:gd name="connsiteX3" fmla="*/ 18328 w 182538"/>
                  <a:gd name="connsiteY3" fmla="*/ 994458 h 994457"/>
                  <a:gd name="connsiteX4" fmla="*/ 41 w 182538"/>
                  <a:gd name="connsiteY4" fmla="*/ 499007 h 994457"/>
                  <a:gd name="connsiteX5" fmla="*/ 28042 w 182538"/>
                  <a:gd name="connsiteY5" fmla="*/ 216708 h 994457"/>
                  <a:gd name="connsiteX6" fmla="*/ 129761 w 182538"/>
                  <a:gd name="connsiteY6" fmla="*/ 12699 h 994457"/>
                  <a:gd name="connsiteX7" fmla="*/ 165763 w 182538"/>
                  <a:gd name="connsiteY7" fmla="*/ 2413 h 994457"/>
                  <a:gd name="connsiteX8" fmla="*/ 182335 w 182538"/>
                  <a:gd name="connsiteY8" fmla="*/ 32700 h 994457"/>
                  <a:gd name="connsiteX9" fmla="*/ 149191 w 182538"/>
                  <a:gd name="connsiteY9" fmla="*/ 124704 h 994457"/>
                  <a:gd name="connsiteX10" fmla="*/ 120047 w 182538"/>
                  <a:gd name="connsiteY10" fmla="*/ 181278 h 994457"/>
                  <a:gd name="connsiteX11" fmla="*/ 114332 w 182538"/>
                  <a:gd name="connsiteY11" fmla="*/ 197279 h 994457"/>
                  <a:gd name="connsiteX12" fmla="*/ 85760 w 182538"/>
                  <a:gd name="connsiteY12" fmla="*/ 243567 h 994457"/>
                  <a:gd name="connsiteX13" fmla="*/ 77188 w 182538"/>
                  <a:gd name="connsiteY13" fmla="*/ 256139 h 994457"/>
                  <a:gd name="connsiteX14" fmla="*/ 160049 w 182538"/>
                  <a:gd name="connsiteY14" fmla="*/ 241852 h 994457"/>
                  <a:gd name="connsiteX15" fmla="*/ 160049 w 182538"/>
                  <a:gd name="connsiteY15" fmla="*/ 241852 h 994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2538" h="994457">
                    <a:moveTo>
                      <a:pt x="160049" y="241852"/>
                    </a:moveTo>
                    <a:cubicBezTo>
                      <a:pt x="176621" y="250424"/>
                      <a:pt x="180050" y="266425"/>
                      <a:pt x="176049" y="281283"/>
                    </a:cubicBezTo>
                    <a:cubicBezTo>
                      <a:pt x="160620" y="341857"/>
                      <a:pt x="108046" y="563581"/>
                      <a:pt x="64616" y="756161"/>
                    </a:cubicBezTo>
                    <a:cubicBezTo>
                      <a:pt x="36043" y="883024"/>
                      <a:pt x="21757" y="992743"/>
                      <a:pt x="18328" y="994458"/>
                    </a:cubicBezTo>
                    <a:cubicBezTo>
                      <a:pt x="9756" y="936741"/>
                      <a:pt x="613" y="607012"/>
                      <a:pt x="41" y="499007"/>
                    </a:cubicBezTo>
                    <a:cubicBezTo>
                      <a:pt x="-530" y="403574"/>
                      <a:pt x="4613" y="309284"/>
                      <a:pt x="28042" y="216708"/>
                    </a:cubicBezTo>
                    <a:cubicBezTo>
                      <a:pt x="46900" y="141276"/>
                      <a:pt x="90331" y="77845"/>
                      <a:pt x="129761" y="12699"/>
                    </a:cubicBezTo>
                    <a:cubicBezTo>
                      <a:pt x="137762" y="-1016"/>
                      <a:pt x="152619" y="-2159"/>
                      <a:pt x="165763" y="2413"/>
                    </a:cubicBezTo>
                    <a:cubicBezTo>
                      <a:pt x="180050" y="6984"/>
                      <a:pt x="183478" y="18985"/>
                      <a:pt x="182335" y="32700"/>
                    </a:cubicBezTo>
                    <a:cubicBezTo>
                      <a:pt x="180621" y="66987"/>
                      <a:pt x="164049" y="95560"/>
                      <a:pt x="149191" y="124704"/>
                    </a:cubicBezTo>
                    <a:cubicBezTo>
                      <a:pt x="139476" y="143562"/>
                      <a:pt x="129190" y="162420"/>
                      <a:pt x="120047" y="181278"/>
                    </a:cubicBezTo>
                    <a:cubicBezTo>
                      <a:pt x="117190" y="186421"/>
                      <a:pt x="112618" y="194421"/>
                      <a:pt x="114332" y="197279"/>
                    </a:cubicBezTo>
                    <a:cubicBezTo>
                      <a:pt x="137762" y="234423"/>
                      <a:pt x="98903" y="230423"/>
                      <a:pt x="85760" y="243567"/>
                    </a:cubicBezTo>
                    <a:cubicBezTo>
                      <a:pt x="82902" y="246995"/>
                      <a:pt x="76616" y="246995"/>
                      <a:pt x="77188" y="256139"/>
                    </a:cubicBezTo>
                    <a:cubicBezTo>
                      <a:pt x="105760" y="254996"/>
                      <a:pt x="133190" y="252138"/>
                      <a:pt x="160049" y="241852"/>
                    </a:cubicBezTo>
                    <a:lnTo>
                      <a:pt x="160049" y="241852"/>
                    </a:lnTo>
                    <a:close/>
                  </a:path>
                </a:pathLst>
              </a:custGeom>
              <a:solidFill>
                <a:schemeClr val="accent1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86">
                <a:extLst>
                  <a:ext uri="{FF2B5EF4-FFF2-40B4-BE49-F238E27FC236}">
                    <a16:creationId xmlns:a16="http://schemas.microsoft.com/office/drawing/2014/main" id="{E884386A-46FE-AA71-5CC1-52926C51690D}"/>
                  </a:ext>
                </a:extLst>
              </p:cNvPr>
              <p:cNvSpPr/>
              <p:nvPr/>
            </p:nvSpPr>
            <p:spPr>
              <a:xfrm>
                <a:off x="8711679" y="5673542"/>
                <a:ext cx="918047" cy="398294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rgbClr val="F6D6BA"/>
                  </a:gs>
                  <a:gs pos="0">
                    <a:schemeClr val="bg1">
                      <a:lumMod val="95000"/>
                    </a:schemeClr>
                  </a:gs>
                  <a:gs pos="100000">
                    <a:srgbClr val="EABB8B"/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0" name="Freeform: Shape 87">
                <a:extLst>
                  <a:ext uri="{FF2B5EF4-FFF2-40B4-BE49-F238E27FC236}">
                    <a16:creationId xmlns:a16="http://schemas.microsoft.com/office/drawing/2014/main" id="{A33EA6DB-55C5-8207-D5D8-42672719FD49}"/>
                  </a:ext>
                </a:extLst>
              </p:cNvPr>
              <p:cNvSpPr/>
              <p:nvPr/>
            </p:nvSpPr>
            <p:spPr>
              <a:xfrm>
                <a:off x="10428262" y="3872083"/>
                <a:ext cx="645715" cy="909260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0897" h="920207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3038" y="550701"/>
                      <a:pt x="411522" y="626122"/>
                    </a:cubicBezTo>
                    <a:cubicBezTo>
                      <a:pt x="350006" y="701543"/>
                      <a:pt x="301231" y="734698"/>
                      <a:pt x="261800" y="780415"/>
                    </a:cubicBezTo>
                    <a:cubicBezTo>
                      <a:pt x="232085" y="815273"/>
                      <a:pt x="201798" y="863847"/>
                      <a:pt x="174939" y="900992"/>
                    </a:cubicBezTo>
                    <a:cubicBezTo>
                      <a:pt x="156081" y="926707"/>
                      <a:pt x="150367" y="926707"/>
                      <a:pt x="132080" y="900420"/>
                    </a:cubicBezTo>
                    <a:cubicBezTo>
                      <a:pt x="108651" y="865561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41000">
                    <a:srgbClr val="F6D6BA"/>
                  </a:gs>
                  <a:gs pos="0">
                    <a:schemeClr val="bg1">
                      <a:lumMod val="95000"/>
                    </a:schemeClr>
                  </a:gs>
                  <a:gs pos="100000">
                    <a:srgbClr val="EABB8B"/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1" name="Freeform: Shape 88">
                <a:extLst>
                  <a:ext uri="{FF2B5EF4-FFF2-40B4-BE49-F238E27FC236}">
                    <a16:creationId xmlns:a16="http://schemas.microsoft.com/office/drawing/2014/main" id="{E6E9F246-E0AC-8FF7-EF95-B513D7CC716A}"/>
                  </a:ext>
                </a:extLst>
              </p:cNvPr>
              <p:cNvSpPr/>
              <p:nvPr/>
            </p:nvSpPr>
            <p:spPr>
              <a:xfrm>
                <a:off x="9722967" y="2819156"/>
                <a:ext cx="1170564" cy="103704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89">
                <a:extLst>
                  <a:ext uri="{FF2B5EF4-FFF2-40B4-BE49-F238E27FC236}">
                    <a16:creationId xmlns:a16="http://schemas.microsoft.com/office/drawing/2014/main" id="{94D5AACA-B21E-4D81-944E-243732B75A04}"/>
                  </a:ext>
                </a:extLst>
              </p:cNvPr>
              <p:cNvSpPr/>
              <p:nvPr/>
            </p:nvSpPr>
            <p:spPr>
              <a:xfrm>
                <a:off x="9744587" y="3486687"/>
                <a:ext cx="1110799" cy="599993"/>
              </a:xfrm>
              <a:custGeom>
                <a:avLst/>
                <a:gdLst>
                  <a:gd name="connsiteX0" fmla="*/ 1079596 w 1131598"/>
                  <a:gd name="connsiteY0" fmla="*/ 7429 h 611228"/>
                  <a:gd name="connsiteX1" fmla="*/ 1131599 w 1131598"/>
                  <a:gd name="connsiteY1" fmla="*/ 0 h 611228"/>
                  <a:gd name="connsiteX2" fmla="*/ 1073882 w 1131598"/>
                  <a:gd name="connsiteY2" fmla="*/ 102862 h 611228"/>
                  <a:gd name="connsiteX3" fmla="*/ 983592 w 1131598"/>
                  <a:gd name="connsiteY3" fmla="*/ 124006 h 611228"/>
                  <a:gd name="connsiteX4" fmla="*/ 867587 w 1131598"/>
                  <a:gd name="connsiteY4" fmla="*/ 158864 h 611228"/>
                  <a:gd name="connsiteX5" fmla="*/ 840728 w 1131598"/>
                  <a:gd name="connsiteY5" fmla="*/ 212581 h 611228"/>
                  <a:gd name="connsiteX6" fmla="*/ 847586 w 1131598"/>
                  <a:gd name="connsiteY6" fmla="*/ 314300 h 611228"/>
                  <a:gd name="connsiteX7" fmla="*/ 788726 w 1131598"/>
                  <a:gd name="connsiteY7" fmla="*/ 425162 h 611228"/>
                  <a:gd name="connsiteX8" fmla="*/ 653863 w 1131598"/>
                  <a:gd name="connsiteY8" fmla="*/ 466878 h 611228"/>
                  <a:gd name="connsiteX9" fmla="*/ 533286 w 1131598"/>
                  <a:gd name="connsiteY9" fmla="*/ 425733 h 611228"/>
                  <a:gd name="connsiteX10" fmla="*/ 452139 w 1131598"/>
                  <a:gd name="connsiteY10" fmla="*/ 354873 h 611228"/>
                  <a:gd name="connsiteX11" fmla="*/ 383565 w 1131598"/>
                  <a:gd name="connsiteY11" fmla="*/ 381732 h 611228"/>
                  <a:gd name="connsiteX12" fmla="*/ 378993 w 1131598"/>
                  <a:gd name="connsiteY12" fmla="*/ 448592 h 611228"/>
                  <a:gd name="connsiteX13" fmla="*/ 357849 w 1131598"/>
                  <a:gd name="connsiteY13" fmla="*/ 542310 h 611228"/>
                  <a:gd name="connsiteX14" fmla="*/ 327562 w 1131598"/>
                  <a:gd name="connsiteY14" fmla="*/ 578883 h 611228"/>
                  <a:gd name="connsiteX15" fmla="*/ 216700 w 1131598"/>
                  <a:gd name="connsiteY15" fmla="*/ 609742 h 611228"/>
                  <a:gd name="connsiteX16" fmla="*/ 82980 w 1131598"/>
                  <a:gd name="connsiteY16" fmla="*/ 508594 h 611228"/>
                  <a:gd name="connsiteX17" fmla="*/ 18406 w 1131598"/>
                  <a:gd name="connsiteY17" fmla="*/ 432591 h 611228"/>
                  <a:gd name="connsiteX18" fmla="*/ 20691 w 1131598"/>
                  <a:gd name="connsiteY18" fmla="*/ 368588 h 611228"/>
                  <a:gd name="connsiteX19" fmla="*/ 138982 w 1131598"/>
                  <a:gd name="connsiteY19" fmla="*/ 308585 h 611228"/>
                  <a:gd name="connsiteX20" fmla="*/ 253845 w 1131598"/>
                  <a:gd name="connsiteY20" fmla="*/ 277727 h 611228"/>
                  <a:gd name="connsiteX21" fmla="*/ 482998 w 1131598"/>
                  <a:gd name="connsiteY21" fmla="*/ 202295 h 611228"/>
                  <a:gd name="connsiteX22" fmla="*/ 762439 w 1131598"/>
                  <a:gd name="connsiteY22" fmla="*/ 105148 h 611228"/>
                  <a:gd name="connsiteX23" fmla="*/ 902445 w 1131598"/>
                  <a:gd name="connsiteY23" fmla="*/ 57717 h 611228"/>
                  <a:gd name="connsiteX24" fmla="*/ 1079596 w 1131598"/>
                  <a:gd name="connsiteY24" fmla="*/ 7429 h 611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31598" h="611228">
                    <a:moveTo>
                      <a:pt x="1079596" y="7429"/>
                    </a:moveTo>
                    <a:cubicBezTo>
                      <a:pt x="1096740" y="5143"/>
                      <a:pt x="1114455" y="2286"/>
                      <a:pt x="1131599" y="0"/>
                    </a:cubicBezTo>
                    <a:cubicBezTo>
                      <a:pt x="1109883" y="36002"/>
                      <a:pt x="1096169" y="58860"/>
                      <a:pt x="1073882" y="102862"/>
                    </a:cubicBezTo>
                    <a:cubicBezTo>
                      <a:pt x="1051595" y="108005"/>
                      <a:pt x="1020736" y="115434"/>
                      <a:pt x="983592" y="124006"/>
                    </a:cubicBezTo>
                    <a:cubicBezTo>
                      <a:pt x="943590" y="133149"/>
                      <a:pt x="904731" y="142292"/>
                      <a:pt x="867587" y="158864"/>
                    </a:cubicBezTo>
                    <a:cubicBezTo>
                      <a:pt x="844729" y="168579"/>
                      <a:pt x="839585" y="189723"/>
                      <a:pt x="840728" y="212581"/>
                    </a:cubicBezTo>
                    <a:cubicBezTo>
                      <a:pt x="842443" y="246868"/>
                      <a:pt x="844729" y="280584"/>
                      <a:pt x="847586" y="314300"/>
                    </a:cubicBezTo>
                    <a:cubicBezTo>
                      <a:pt x="852729" y="365159"/>
                      <a:pt x="832157" y="400590"/>
                      <a:pt x="788726" y="425162"/>
                    </a:cubicBezTo>
                    <a:cubicBezTo>
                      <a:pt x="747010" y="448592"/>
                      <a:pt x="701865" y="462878"/>
                      <a:pt x="653863" y="466878"/>
                    </a:cubicBezTo>
                    <a:cubicBezTo>
                      <a:pt x="608146" y="470878"/>
                      <a:pt x="568145" y="455449"/>
                      <a:pt x="533286" y="425733"/>
                    </a:cubicBezTo>
                    <a:cubicBezTo>
                      <a:pt x="505856" y="402304"/>
                      <a:pt x="480141" y="377160"/>
                      <a:pt x="452139" y="354873"/>
                    </a:cubicBezTo>
                    <a:cubicBezTo>
                      <a:pt x="413852" y="324015"/>
                      <a:pt x="390422" y="333729"/>
                      <a:pt x="383565" y="381732"/>
                    </a:cubicBezTo>
                    <a:cubicBezTo>
                      <a:pt x="380708" y="404018"/>
                      <a:pt x="378993" y="426305"/>
                      <a:pt x="378993" y="448592"/>
                    </a:cubicBezTo>
                    <a:cubicBezTo>
                      <a:pt x="378993" y="482307"/>
                      <a:pt x="374422" y="503451"/>
                      <a:pt x="357849" y="542310"/>
                    </a:cubicBezTo>
                    <a:cubicBezTo>
                      <a:pt x="350992" y="558882"/>
                      <a:pt x="340134" y="570311"/>
                      <a:pt x="327562" y="578883"/>
                    </a:cubicBezTo>
                    <a:cubicBezTo>
                      <a:pt x="294418" y="601741"/>
                      <a:pt x="258416" y="616028"/>
                      <a:pt x="216700" y="609742"/>
                    </a:cubicBezTo>
                    <a:cubicBezTo>
                      <a:pt x="148126" y="608027"/>
                      <a:pt x="113838" y="560597"/>
                      <a:pt x="82980" y="508594"/>
                    </a:cubicBezTo>
                    <a:cubicBezTo>
                      <a:pt x="65836" y="479450"/>
                      <a:pt x="49836" y="451449"/>
                      <a:pt x="18406" y="432591"/>
                    </a:cubicBezTo>
                    <a:cubicBezTo>
                      <a:pt x="-7881" y="416590"/>
                      <a:pt x="-5024" y="384589"/>
                      <a:pt x="20691" y="368588"/>
                    </a:cubicBezTo>
                    <a:cubicBezTo>
                      <a:pt x="58407" y="345158"/>
                      <a:pt x="98409" y="326872"/>
                      <a:pt x="138982" y="308585"/>
                    </a:cubicBezTo>
                    <a:cubicBezTo>
                      <a:pt x="185842" y="287442"/>
                      <a:pt x="214415" y="283441"/>
                      <a:pt x="253845" y="277727"/>
                    </a:cubicBezTo>
                    <a:cubicBezTo>
                      <a:pt x="336134" y="271441"/>
                      <a:pt x="412138" y="246868"/>
                      <a:pt x="482998" y="202295"/>
                    </a:cubicBezTo>
                    <a:cubicBezTo>
                      <a:pt x="567573" y="149150"/>
                      <a:pt x="664720" y="125148"/>
                      <a:pt x="762439" y="105148"/>
                    </a:cubicBezTo>
                    <a:cubicBezTo>
                      <a:pt x="811013" y="95433"/>
                      <a:pt x="857872" y="79432"/>
                      <a:pt x="902445" y="57717"/>
                    </a:cubicBezTo>
                    <a:cubicBezTo>
                      <a:pt x="915589" y="50859"/>
                      <a:pt x="1032737" y="13715"/>
                      <a:pt x="1079596" y="7429"/>
                    </a:cubicBezTo>
                    <a:close/>
                  </a:path>
                </a:pathLst>
              </a:custGeom>
              <a:solidFill>
                <a:srgbClr val="333231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90">
                <a:extLst>
                  <a:ext uri="{FF2B5EF4-FFF2-40B4-BE49-F238E27FC236}">
                    <a16:creationId xmlns:a16="http://schemas.microsoft.com/office/drawing/2014/main" id="{C59F4F98-DF38-E058-E71C-E1390DFDBAE3}"/>
                  </a:ext>
                </a:extLst>
              </p:cNvPr>
              <p:cNvSpPr/>
              <p:nvPr/>
            </p:nvSpPr>
            <p:spPr>
              <a:xfrm>
                <a:off x="10204893" y="3638127"/>
                <a:ext cx="353189" cy="291710"/>
              </a:xfrm>
              <a:custGeom>
                <a:avLst/>
                <a:gdLst>
                  <a:gd name="connsiteX0" fmla="*/ 191795 w 359802"/>
                  <a:gd name="connsiteY0" fmla="*/ 297173 h 297172"/>
                  <a:gd name="connsiteX1" fmla="*/ 5501 w 359802"/>
                  <a:gd name="connsiteY1" fmla="*/ 166310 h 297172"/>
                  <a:gd name="connsiteX2" fmla="*/ 28930 w 359802"/>
                  <a:gd name="connsiteY2" fmla="*/ 82877 h 297172"/>
                  <a:gd name="connsiteX3" fmla="*/ 274084 w 359802"/>
                  <a:gd name="connsiteY3" fmla="*/ 17 h 297172"/>
                  <a:gd name="connsiteX4" fmla="*/ 327230 w 359802"/>
                  <a:gd name="connsiteY4" fmla="*/ 35447 h 297172"/>
                  <a:gd name="connsiteX5" fmla="*/ 359802 w 359802"/>
                  <a:gd name="connsiteY5" fmla="*/ 185739 h 297172"/>
                  <a:gd name="connsiteX6" fmla="*/ 325515 w 359802"/>
                  <a:gd name="connsiteY6" fmla="*/ 247456 h 297172"/>
                  <a:gd name="connsiteX7" fmla="*/ 191795 w 359802"/>
                  <a:gd name="connsiteY7" fmla="*/ 297173 h 297172"/>
                  <a:gd name="connsiteX8" fmla="*/ 191795 w 359802"/>
                  <a:gd name="connsiteY8" fmla="*/ 297173 h 297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02" h="297172">
                    <a:moveTo>
                      <a:pt x="191795" y="297173"/>
                    </a:moveTo>
                    <a:cubicBezTo>
                      <a:pt x="107791" y="296601"/>
                      <a:pt x="30073" y="239456"/>
                      <a:pt x="5501" y="166310"/>
                    </a:cubicBezTo>
                    <a:cubicBezTo>
                      <a:pt x="-5928" y="130880"/>
                      <a:pt x="-214" y="105736"/>
                      <a:pt x="28930" y="82877"/>
                    </a:cubicBezTo>
                    <a:cubicBezTo>
                      <a:pt x="100362" y="26303"/>
                      <a:pt x="183794" y="1731"/>
                      <a:pt x="274084" y="17"/>
                    </a:cubicBezTo>
                    <a:cubicBezTo>
                      <a:pt x="299228" y="-555"/>
                      <a:pt x="316372" y="13731"/>
                      <a:pt x="327230" y="35447"/>
                    </a:cubicBezTo>
                    <a:cubicBezTo>
                      <a:pt x="351802" y="82877"/>
                      <a:pt x="359231" y="133737"/>
                      <a:pt x="359802" y="185739"/>
                    </a:cubicBezTo>
                    <a:cubicBezTo>
                      <a:pt x="359802" y="211455"/>
                      <a:pt x="346087" y="232027"/>
                      <a:pt x="325515" y="247456"/>
                    </a:cubicBezTo>
                    <a:cubicBezTo>
                      <a:pt x="283799" y="279458"/>
                      <a:pt x="235797" y="293744"/>
                      <a:pt x="191795" y="297173"/>
                    </a:cubicBezTo>
                    <a:lnTo>
                      <a:pt x="191795" y="29717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91">
                <a:extLst>
                  <a:ext uri="{FF2B5EF4-FFF2-40B4-BE49-F238E27FC236}">
                    <a16:creationId xmlns:a16="http://schemas.microsoft.com/office/drawing/2014/main" id="{4B851F5A-541C-FA10-5299-0DC7CDD672DB}"/>
                  </a:ext>
                </a:extLst>
              </p:cNvPr>
              <p:cNvSpPr/>
              <p:nvPr/>
            </p:nvSpPr>
            <p:spPr>
              <a:xfrm>
                <a:off x="9812204" y="3789264"/>
                <a:ext cx="289931" cy="269206"/>
              </a:xfrm>
              <a:custGeom>
                <a:avLst/>
                <a:gdLst>
                  <a:gd name="connsiteX0" fmla="*/ 295252 w 295360"/>
                  <a:gd name="connsiteY0" fmla="*/ 139777 h 274247"/>
                  <a:gd name="connsiteX1" fmla="*/ 134674 w 295360"/>
                  <a:gd name="connsiteY1" fmla="*/ 272926 h 274247"/>
                  <a:gd name="connsiteX2" fmla="*/ 83243 w 295360"/>
                  <a:gd name="connsiteY2" fmla="*/ 253497 h 274247"/>
                  <a:gd name="connsiteX3" fmla="*/ 954 w 295360"/>
                  <a:gd name="connsiteY3" fmla="*/ 107776 h 274247"/>
                  <a:gd name="connsiteX4" fmla="*/ 34098 w 295360"/>
                  <a:gd name="connsiteY4" fmla="*/ 42630 h 274247"/>
                  <a:gd name="connsiteX5" fmla="*/ 260965 w 295360"/>
                  <a:gd name="connsiteY5" fmla="*/ 2057 h 274247"/>
                  <a:gd name="connsiteX6" fmla="*/ 290681 w 295360"/>
                  <a:gd name="connsiteY6" fmla="*/ 32915 h 274247"/>
                  <a:gd name="connsiteX7" fmla="*/ 295252 w 295360"/>
                  <a:gd name="connsiteY7" fmla="*/ 139777 h 274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5360" h="274247">
                    <a:moveTo>
                      <a:pt x="295252" y="139777"/>
                    </a:moveTo>
                    <a:cubicBezTo>
                      <a:pt x="290109" y="232924"/>
                      <a:pt x="230107" y="283212"/>
                      <a:pt x="134674" y="272926"/>
                    </a:cubicBezTo>
                    <a:cubicBezTo>
                      <a:pt x="115816" y="271212"/>
                      <a:pt x="96958" y="266069"/>
                      <a:pt x="83243" y="253497"/>
                    </a:cubicBezTo>
                    <a:cubicBezTo>
                      <a:pt x="39241" y="214066"/>
                      <a:pt x="9525" y="166064"/>
                      <a:pt x="954" y="107776"/>
                    </a:cubicBezTo>
                    <a:cubicBezTo>
                      <a:pt x="-3618" y="79203"/>
                      <a:pt x="8382" y="58059"/>
                      <a:pt x="34098" y="42630"/>
                    </a:cubicBezTo>
                    <a:cubicBezTo>
                      <a:pt x="104387" y="343"/>
                      <a:pt x="182104" y="-3658"/>
                      <a:pt x="260965" y="2057"/>
                    </a:cubicBezTo>
                    <a:cubicBezTo>
                      <a:pt x="278680" y="3200"/>
                      <a:pt x="288966" y="15772"/>
                      <a:pt x="290681" y="32915"/>
                    </a:cubicBezTo>
                    <a:cubicBezTo>
                      <a:pt x="294110" y="55774"/>
                      <a:pt x="295824" y="127777"/>
                      <a:pt x="295252" y="13977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92">
                <a:extLst>
                  <a:ext uri="{FF2B5EF4-FFF2-40B4-BE49-F238E27FC236}">
                    <a16:creationId xmlns:a16="http://schemas.microsoft.com/office/drawing/2014/main" id="{F5027E0D-C684-1E14-08C2-E61B307905AE}"/>
                  </a:ext>
                </a:extLst>
              </p:cNvPr>
              <p:cNvSpPr/>
              <p:nvPr/>
            </p:nvSpPr>
            <p:spPr>
              <a:xfrm>
                <a:off x="9480259" y="5736099"/>
                <a:ext cx="275042" cy="325357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93">
                <a:extLst>
                  <a:ext uri="{FF2B5EF4-FFF2-40B4-BE49-F238E27FC236}">
                    <a16:creationId xmlns:a16="http://schemas.microsoft.com/office/drawing/2014/main" id="{30CE3615-A67F-984C-35D8-66A130BAF479}"/>
                  </a:ext>
                </a:extLst>
              </p:cNvPr>
              <p:cNvSpPr/>
              <p:nvPr/>
            </p:nvSpPr>
            <p:spPr>
              <a:xfrm>
                <a:off x="9498409" y="6253769"/>
                <a:ext cx="380922" cy="480822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0B32A1-B2CC-35CD-1C84-DFBD6A338F5E}"/>
              </a:ext>
            </a:extLst>
          </p:cNvPr>
          <p:cNvSpPr txBox="1"/>
          <p:nvPr/>
        </p:nvSpPr>
        <p:spPr>
          <a:xfrm>
            <a:off x="0" y="1059173"/>
            <a:ext cx="18287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ontserrat "/>
              </a:rPr>
              <a:t>PILIHAN PROGRAM STUDI</a:t>
            </a:r>
          </a:p>
        </p:txBody>
      </p:sp>
    </p:spTree>
    <p:extLst>
      <p:ext uri="{BB962C8B-B14F-4D97-AF65-F5344CB8AC3E}">
        <p14:creationId xmlns:p14="http://schemas.microsoft.com/office/powerpoint/2010/main" val="31691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6FB81041-D09F-DF42-B292-304AF674ECEF}"/>
              </a:ext>
            </a:extLst>
          </p:cNvPr>
          <p:cNvSpPr txBox="1"/>
          <p:nvPr/>
        </p:nvSpPr>
        <p:spPr>
          <a:xfrm>
            <a:off x="9303163" y="2737216"/>
            <a:ext cx="665194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1600"/>
            <a:r>
              <a:rPr lang="en-US" altLang="en-US" sz="2700" dirty="0" err="1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Rektorat</a:t>
            </a:r>
            <a:r>
              <a:rPr lang="en-US" altLang="en-US" sz="2700" dirty="0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Lantai</a:t>
            </a:r>
            <a:r>
              <a:rPr lang="en-US" altLang="en-US" sz="2700" dirty="0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 2 </a:t>
            </a:r>
            <a:r>
              <a:rPr lang="en-US" altLang="en-US" sz="2700" dirty="0" err="1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Kampus</a:t>
            </a:r>
            <a:r>
              <a:rPr lang="en-US" altLang="en-US" sz="2700" dirty="0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 3</a:t>
            </a:r>
            <a:br>
              <a:rPr lang="en-US" altLang="en-US" sz="2700" dirty="0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</a:br>
            <a:r>
              <a:rPr lang="en-US" altLang="en-US" sz="2700" dirty="0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UIN </a:t>
            </a:r>
            <a:r>
              <a:rPr lang="en-US" altLang="en-US" sz="2700" dirty="0" err="1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Walisongo</a:t>
            </a:r>
            <a:r>
              <a:rPr lang="en-US" altLang="en-US" sz="2700" dirty="0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 Semarang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E93366-1242-794D-ADAA-4929D8EC676B}"/>
              </a:ext>
            </a:extLst>
          </p:cNvPr>
          <p:cNvSpPr txBox="1"/>
          <p:nvPr/>
        </p:nvSpPr>
        <p:spPr>
          <a:xfrm>
            <a:off x="9277359" y="3629642"/>
            <a:ext cx="665194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100" dirty="0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Jl. Prof. Dr. </a:t>
            </a:r>
            <a:r>
              <a:rPr lang="en-US" altLang="en-US" sz="2100" dirty="0" err="1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Hamka</a:t>
            </a:r>
            <a:r>
              <a:rPr lang="en-US" altLang="en-US" sz="2100" dirty="0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 No.3 - 5, </a:t>
            </a:r>
            <a:r>
              <a:rPr lang="en-US" altLang="en-US" sz="2100" dirty="0" err="1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Ngaliyan</a:t>
            </a:r>
            <a:r>
              <a:rPr lang="en-US" altLang="en-US" sz="2100" dirty="0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, Semarang, </a:t>
            </a:r>
            <a:r>
              <a:rPr lang="en-US" altLang="en-US" sz="2100" dirty="0" err="1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Jawa</a:t>
            </a:r>
            <a:r>
              <a:rPr lang="en-US" altLang="en-US" sz="2100" dirty="0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 Tengah 50185, Telp (024)7604554; Fax (024)7604554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389934-3CA8-CB49-8652-247C2FD61137}"/>
              </a:ext>
            </a:extLst>
          </p:cNvPr>
          <p:cNvSpPr txBox="1"/>
          <p:nvPr/>
        </p:nvSpPr>
        <p:spPr>
          <a:xfrm>
            <a:off x="9303163" y="5008734"/>
            <a:ext cx="354172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371600"/>
            <a:r>
              <a:rPr lang="en-US" altLang="en-US" sz="2700" u="sng" dirty="0">
                <a:solidFill>
                  <a:srgbClr val="0563C1"/>
                </a:solidFill>
                <a:latin typeface="Calibri" panose="020F0502020204030204" charset="0"/>
                <a:cs typeface="Calibri" panose="020F0502020204030204" charset="0"/>
                <a:hlinkClick r:id="rId2"/>
              </a:rPr>
              <a:t>info@um-ptkin.ac.id</a:t>
            </a:r>
            <a:r>
              <a:rPr lang="en-US" altLang="en-US" sz="2700" dirty="0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70196B-85D1-F442-8201-79807AE18309}"/>
              </a:ext>
            </a:extLst>
          </p:cNvPr>
          <p:cNvSpPr txBox="1"/>
          <p:nvPr/>
        </p:nvSpPr>
        <p:spPr>
          <a:xfrm>
            <a:off x="9362822" y="6868297"/>
            <a:ext cx="276412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670"/>
            <a:r>
              <a:rPr lang="en-US" sz="3000" b="1" dirty="0">
                <a:solidFill>
                  <a:prstClr val="black"/>
                </a:solidFill>
              </a:rPr>
              <a:t>081578901020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4118CB8A-B597-A640-9208-D266A460AA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t="5386" r="10849" b="10975"/>
          <a:stretch/>
        </p:blipFill>
        <p:spPr>
          <a:xfrm>
            <a:off x="8500406" y="6734092"/>
            <a:ext cx="736647" cy="68232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F3124E8-BC5D-6949-B621-FF7F559504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1" t="25833" r="18396" b="25720"/>
          <a:stretch/>
        </p:blipFill>
        <p:spPr>
          <a:xfrm>
            <a:off x="8557406" y="5008734"/>
            <a:ext cx="574301" cy="43027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AD348002-B6FA-3540-830A-E408A8654FB7}"/>
              </a:ext>
            </a:extLst>
          </p:cNvPr>
          <p:cNvSpPr/>
          <p:nvPr/>
        </p:nvSpPr>
        <p:spPr>
          <a:xfrm>
            <a:off x="9325527" y="5932088"/>
            <a:ext cx="33964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700" b="1" dirty="0">
                <a:solidFill>
                  <a:prstClr val="black"/>
                </a:solidFill>
                <a:latin typeface="Calibri" panose="020F0502020204030204" charset="0"/>
                <a:cs typeface="Times New Roman" panose="02020603050405020304" pitchFamily="18" charset="0"/>
              </a:rPr>
              <a:t>https://um.ptkin.ac.id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E8FB3C4-AC8E-224D-B4D2-140A591FA6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15" y="5880643"/>
            <a:ext cx="682322" cy="68232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C118D8B-504E-834C-BDA2-8CE1DBB5B4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285" y="2764137"/>
            <a:ext cx="829757" cy="8297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7A2CDD-72F8-0E6C-2F2C-85A5891529C6}"/>
              </a:ext>
            </a:extLst>
          </p:cNvPr>
          <p:cNvSpPr txBox="1"/>
          <p:nvPr/>
        </p:nvSpPr>
        <p:spPr>
          <a:xfrm>
            <a:off x="9362822" y="7661149"/>
            <a:ext cx="276412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670"/>
            <a:r>
              <a:rPr lang="en-US" sz="3000" b="1" dirty="0">
                <a:solidFill>
                  <a:prstClr val="black"/>
                </a:solidFill>
              </a:rPr>
              <a:t>024-3300-1400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3C5E1A-23DE-D9DF-332C-9D8200A361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t="13001" r="12298" b="11798"/>
          <a:stretch/>
        </p:blipFill>
        <p:spPr>
          <a:xfrm>
            <a:off x="8504037" y="7505564"/>
            <a:ext cx="671053" cy="6823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D5A625-D3ED-11D4-73C3-6033DD5B1C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30" y="2888431"/>
            <a:ext cx="4677507" cy="467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4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D70E89A-6CCA-A717-5C87-40E99AEFA9EE}"/>
              </a:ext>
            </a:extLst>
          </p:cNvPr>
          <p:cNvSpPr txBox="1">
            <a:spLocks/>
          </p:cNvSpPr>
          <p:nvPr/>
        </p:nvSpPr>
        <p:spPr>
          <a:xfrm>
            <a:off x="4744280" y="3863423"/>
            <a:ext cx="9036050" cy="1989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3800" b="1" dirty="0">
                <a:solidFill>
                  <a:schemeClr val="accent2">
                    <a:lumMod val="75000"/>
                  </a:schemeClr>
                </a:solidFill>
                <a:latin typeface="SignPainter-HouseScript" panose="02000006070000020004" pitchFamily="2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032984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18288000" cy="1028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8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2DF032-7DA9-F325-D23C-5CDC2FE28BD1}"/>
              </a:ext>
            </a:extLst>
          </p:cNvPr>
          <p:cNvSpPr/>
          <p:nvPr/>
        </p:nvSpPr>
        <p:spPr>
          <a:xfrm>
            <a:off x="1145182" y="1550513"/>
            <a:ext cx="4832653" cy="397771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PUSDATIN</a:t>
            </a:r>
          </a:p>
          <a:p>
            <a:pPr algn="ctr"/>
            <a:r>
              <a:rPr lang="en-US" sz="4800" b="1" dirty="0"/>
              <a:t>KEMDIKBUD</a:t>
            </a:r>
            <a:endParaRPr lang="en-ID" sz="48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B4B901-4A90-6A36-CC0E-653562E47574}"/>
              </a:ext>
            </a:extLst>
          </p:cNvPr>
          <p:cNvSpPr/>
          <p:nvPr/>
        </p:nvSpPr>
        <p:spPr>
          <a:xfrm>
            <a:off x="8038389" y="3582247"/>
            <a:ext cx="4393321" cy="2041197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EMIS</a:t>
            </a:r>
            <a:endParaRPr lang="en-ID" sz="6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BA0AF3-C7B4-CDFC-E1EA-435D96C8AA0A}"/>
              </a:ext>
            </a:extLst>
          </p:cNvPr>
          <p:cNvSpPr/>
          <p:nvPr/>
        </p:nvSpPr>
        <p:spPr>
          <a:xfrm>
            <a:off x="14139104" y="1744102"/>
            <a:ext cx="3156119" cy="13483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SMA/SMK/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SEDERAJAT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NISN</a:t>
            </a:r>
            <a:endParaRPr lang="en-ID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A7291D-75FB-4B86-7BFC-FDCCB8747100}"/>
              </a:ext>
            </a:extLst>
          </p:cNvPr>
          <p:cNvSpPr/>
          <p:nvPr/>
        </p:nvSpPr>
        <p:spPr>
          <a:xfrm>
            <a:off x="14139104" y="3778042"/>
            <a:ext cx="3156119" cy="134835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MA/PONPES/PDF/PKPPS/MUADALAH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NISN</a:t>
            </a:r>
            <a:endParaRPr lang="en-ID" sz="2400" b="1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69DC37-2DA5-92FE-CD3C-0F2C6A19A458}"/>
              </a:ext>
            </a:extLst>
          </p:cNvPr>
          <p:cNvSpPr/>
          <p:nvPr/>
        </p:nvSpPr>
        <p:spPr>
          <a:xfrm>
            <a:off x="903550" y="6669305"/>
            <a:ext cx="5315918" cy="224531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UM PTKIN</a:t>
            </a:r>
            <a:endParaRPr lang="en-ID" sz="6000" b="1" dirty="0"/>
          </a:p>
        </p:txBody>
      </p:sp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ADCA8FC2-ABA1-8F52-4323-C4222F241523}"/>
              </a:ext>
            </a:extLst>
          </p:cNvPr>
          <p:cNvSpPr/>
          <p:nvPr/>
        </p:nvSpPr>
        <p:spPr>
          <a:xfrm rot="5400000">
            <a:off x="3011876" y="4596282"/>
            <a:ext cx="840154" cy="3001601"/>
          </a:xfrm>
          <a:prstGeom prst="striped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61B56F-02CF-5644-93F0-35FFDF600C5F}"/>
              </a:ext>
            </a:extLst>
          </p:cNvPr>
          <p:cNvSpPr/>
          <p:nvPr/>
        </p:nvSpPr>
        <p:spPr>
          <a:xfrm>
            <a:off x="8038389" y="1141605"/>
            <a:ext cx="4393321" cy="224531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DAPODIK</a:t>
            </a:r>
            <a:endParaRPr lang="en-ID" sz="6000" b="1" dirty="0"/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A44844CE-F398-62F9-A78E-CA1AD81FDBEB}"/>
              </a:ext>
            </a:extLst>
          </p:cNvPr>
          <p:cNvSpPr/>
          <p:nvPr/>
        </p:nvSpPr>
        <p:spPr>
          <a:xfrm rot="10800000">
            <a:off x="6215243" y="1449634"/>
            <a:ext cx="1477508" cy="1937288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Arrow: Striped Right 11">
            <a:extLst>
              <a:ext uri="{FF2B5EF4-FFF2-40B4-BE49-F238E27FC236}">
                <a16:creationId xmlns:a16="http://schemas.microsoft.com/office/drawing/2014/main" id="{1E69D3E1-A57B-1044-7D3B-F89420B69B47}"/>
              </a:ext>
            </a:extLst>
          </p:cNvPr>
          <p:cNvSpPr/>
          <p:nvPr/>
        </p:nvSpPr>
        <p:spPr>
          <a:xfrm rot="10800000">
            <a:off x="6219071" y="3860793"/>
            <a:ext cx="1477508" cy="1937288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2D1DDD6C-CE11-8943-012A-0978F9254F49}"/>
              </a:ext>
            </a:extLst>
          </p:cNvPr>
          <p:cNvSpPr/>
          <p:nvPr/>
        </p:nvSpPr>
        <p:spPr>
          <a:xfrm rot="10800000">
            <a:off x="12489824" y="3557783"/>
            <a:ext cx="1477508" cy="1937288"/>
          </a:xfrm>
          <a:prstGeom prst="striped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3978D2A3-825A-C7C3-8B77-9781C3A39E5A}"/>
              </a:ext>
            </a:extLst>
          </p:cNvPr>
          <p:cNvSpPr/>
          <p:nvPr/>
        </p:nvSpPr>
        <p:spPr>
          <a:xfrm rot="10800000">
            <a:off x="12474326" y="1449634"/>
            <a:ext cx="1477508" cy="1937288"/>
          </a:xfrm>
          <a:prstGeom prst="stripedRightArrow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553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ED0565-7A36-0145-BBAD-6CEC5161F199}"/>
              </a:ext>
            </a:extLst>
          </p:cNvPr>
          <p:cNvGrpSpPr/>
          <p:nvPr/>
        </p:nvGrpSpPr>
        <p:grpSpPr>
          <a:xfrm>
            <a:off x="6569753" y="3191107"/>
            <a:ext cx="13035065" cy="5500541"/>
            <a:chOff x="2256817" y="894945"/>
            <a:chExt cx="8690043" cy="3667027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55ACE83-7B1F-4942-A1CB-8F10E51990D0}"/>
                </a:ext>
              </a:extLst>
            </p:cNvPr>
            <p:cNvGrpSpPr/>
            <p:nvPr/>
          </p:nvGrpSpPr>
          <p:grpSpPr>
            <a:xfrm>
              <a:off x="2256817" y="894945"/>
              <a:ext cx="8690043" cy="1668016"/>
              <a:chOff x="6451600" y="1866900"/>
              <a:chExt cx="4319588" cy="914400"/>
            </a:xfrm>
          </p:grpSpPr>
          <p:sp>
            <p:nvSpPr>
              <p:cNvPr id="59" name="Rectangle 5">
                <a:extLst>
                  <a:ext uri="{FF2B5EF4-FFF2-40B4-BE49-F238E27FC236}">
                    <a16:creationId xmlns:a16="http://schemas.microsoft.com/office/drawing/2014/main" id="{F1BE3F41-765C-4DA2-B6DA-110B2BE32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7050" y="1866900"/>
                <a:ext cx="3894138" cy="735013"/>
              </a:xfrm>
              <a:prstGeom prst="rect">
                <a:avLst/>
              </a:prstGeom>
              <a:solidFill>
                <a:srgbClr val="FCAF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6">
                <a:extLst>
                  <a:ext uri="{FF2B5EF4-FFF2-40B4-BE49-F238E27FC236}">
                    <a16:creationId xmlns:a16="http://schemas.microsoft.com/office/drawing/2014/main" id="{61C3F77B-4BD4-48C8-9DB3-B9BA047F5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7050" y="1866900"/>
                <a:ext cx="3894138" cy="735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7">
                <a:extLst>
                  <a:ext uri="{FF2B5EF4-FFF2-40B4-BE49-F238E27FC236}">
                    <a16:creationId xmlns:a16="http://schemas.microsoft.com/office/drawing/2014/main" id="{8C43FBD1-1588-4F55-A545-A86EB07F5C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85038" y="1931988"/>
                <a:ext cx="3471863" cy="604838"/>
              </a:xfrm>
              <a:custGeom>
                <a:avLst/>
                <a:gdLst>
                  <a:gd name="T0" fmla="*/ 98 w 961"/>
                  <a:gd name="T1" fmla="*/ 166 h 166"/>
                  <a:gd name="T2" fmla="*/ 126 w 961"/>
                  <a:gd name="T3" fmla="*/ 162 h 166"/>
                  <a:gd name="T4" fmla="*/ 157 w 961"/>
                  <a:gd name="T5" fmla="*/ 164 h 166"/>
                  <a:gd name="T6" fmla="*/ 189 w 961"/>
                  <a:gd name="T7" fmla="*/ 164 h 166"/>
                  <a:gd name="T8" fmla="*/ 219 w 961"/>
                  <a:gd name="T9" fmla="*/ 162 h 166"/>
                  <a:gd name="T10" fmla="*/ 247 w 961"/>
                  <a:gd name="T11" fmla="*/ 166 h 166"/>
                  <a:gd name="T12" fmla="*/ 283 w 961"/>
                  <a:gd name="T13" fmla="*/ 162 h 166"/>
                  <a:gd name="T14" fmla="*/ 303 w 961"/>
                  <a:gd name="T15" fmla="*/ 166 h 166"/>
                  <a:gd name="T16" fmla="*/ 332 w 961"/>
                  <a:gd name="T17" fmla="*/ 162 h 166"/>
                  <a:gd name="T18" fmla="*/ 362 w 961"/>
                  <a:gd name="T19" fmla="*/ 164 h 166"/>
                  <a:gd name="T20" fmla="*/ 394 w 961"/>
                  <a:gd name="T21" fmla="*/ 164 h 166"/>
                  <a:gd name="T22" fmla="*/ 424 w 961"/>
                  <a:gd name="T23" fmla="*/ 162 h 166"/>
                  <a:gd name="T24" fmla="*/ 452 w 961"/>
                  <a:gd name="T25" fmla="*/ 166 h 166"/>
                  <a:gd name="T26" fmla="*/ 488 w 961"/>
                  <a:gd name="T27" fmla="*/ 162 h 166"/>
                  <a:gd name="T28" fmla="*/ 509 w 961"/>
                  <a:gd name="T29" fmla="*/ 166 h 166"/>
                  <a:gd name="T30" fmla="*/ 537 w 961"/>
                  <a:gd name="T31" fmla="*/ 162 h 166"/>
                  <a:gd name="T32" fmla="*/ 567 w 961"/>
                  <a:gd name="T33" fmla="*/ 164 h 166"/>
                  <a:gd name="T34" fmla="*/ 599 w 961"/>
                  <a:gd name="T35" fmla="*/ 164 h 166"/>
                  <a:gd name="T36" fmla="*/ 629 w 961"/>
                  <a:gd name="T37" fmla="*/ 162 h 166"/>
                  <a:gd name="T38" fmla="*/ 657 w 961"/>
                  <a:gd name="T39" fmla="*/ 166 h 166"/>
                  <a:gd name="T40" fmla="*/ 694 w 961"/>
                  <a:gd name="T41" fmla="*/ 162 h 166"/>
                  <a:gd name="T42" fmla="*/ 714 w 961"/>
                  <a:gd name="T43" fmla="*/ 166 h 166"/>
                  <a:gd name="T44" fmla="*/ 742 w 961"/>
                  <a:gd name="T45" fmla="*/ 162 h 166"/>
                  <a:gd name="T46" fmla="*/ 772 w 961"/>
                  <a:gd name="T47" fmla="*/ 164 h 166"/>
                  <a:gd name="T48" fmla="*/ 804 w 961"/>
                  <a:gd name="T49" fmla="*/ 164 h 166"/>
                  <a:gd name="T50" fmla="*/ 834 w 961"/>
                  <a:gd name="T51" fmla="*/ 162 h 166"/>
                  <a:gd name="T52" fmla="*/ 862 w 961"/>
                  <a:gd name="T53" fmla="*/ 166 h 166"/>
                  <a:gd name="T54" fmla="*/ 899 w 961"/>
                  <a:gd name="T55" fmla="*/ 162 h 166"/>
                  <a:gd name="T56" fmla="*/ 919 w 961"/>
                  <a:gd name="T57" fmla="*/ 166 h 166"/>
                  <a:gd name="T58" fmla="*/ 947 w 961"/>
                  <a:gd name="T59" fmla="*/ 162 h 166"/>
                  <a:gd name="T60" fmla="*/ 14 w 961"/>
                  <a:gd name="T61" fmla="*/ 4 h 166"/>
                  <a:gd name="T62" fmla="*/ 42 w 961"/>
                  <a:gd name="T63" fmla="*/ 0 h 166"/>
                  <a:gd name="T64" fmla="*/ 72 w 961"/>
                  <a:gd name="T65" fmla="*/ 2 h 166"/>
                  <a:gd name="T66" fmla="*/ 104 w 961"/>
                  <a:gd name="T67" fmla="*/ 2 h 166"/>
                  <a:gd name="T68" fmla="*/ 135 w 961"/>
                  <a:gd name="T69" fmla="*/ 0 h 166"/>
                  <a:gd name="T70" fmla="*/ 163 w 961"/>
                  <a:gd name="T71" fmla="*/ 4 h 166"/>
                  <a:gd name="T72" fmla="*/ 199 w 961"/>
                  <a:gd name="T73" fmla="*/ 0 h 166"/>
                  <a:gd name="T74" fmla="*/ 219 w 961"/>
                  <a:gd name="T75" fmla="*/ 4 h 166"/>
                  <a:gd name="T76" fmla="*/ 247 w 961"/>
                  <a:gd name="T77" fmla="*/ 0 h 166"/>
                  <a:gd name="T78" fmla="*/ 277 w 961"/>
                  <a:gd name="T79" fmla="*/ 2 h 166"/>
                  <a:gd name="T80" fmla="*/ 309 w 961"/>
                  <a:gd name="T81" fmla="*/ 2 h 166"/>
                  <a:gd name="T82" fmla="*/ 340 w 961"/>
                  <a:gd name="T83" fmla="*/ 0 h 166"/>
                  <a:gd name="T84" fmla="*/ 368 w 961"/>
                  <a:gd name="T85" fmla="*/ 4 h 166"/>
                  <a:gd name="T86" fmla="*/ 404 w 961"/>
                  <a:gd name="T87" fmla="*/ 0 h 166"/>
                  <a:gd name="T88" fmla="*/ 424 w 961"/>
                  <a:gd name="T89" fmla="*/ 4 h 166"/>
                  <a:gd name="T90" fmla="*/ 452 w 961"/>
                  <a:gd name="T91" fmla="*/ 0 h 166"/>
                  <a:gd name="T92" fmla="*/ 482 w 961"/>
                  <a:gd name="T93" fmla="*/ 2 h 166"/>
                  <a:gd name="T94" fmla="*/ 515 w 961"/>
                  <a:gd name="T95" fmla="*/ 2 h 166"/>
                  <a:gd name="T96" fmla="*/ 545 w 961"/>
                  <a:gd name="T97" fmla="*/ 0 h 166"/>
                  <a:gd name="T98" fmla="*/ 573 w 961"/>
                  <a:gd name="T99" fmla="*/ 4 h 166"/>
                  <a:gd name="T100" fmla="*/ 609 w 961"/>
                  <a:gd name="T101" fmla="*/ 0 h 166"/>
                  <a:gd name="T102" fmla="*/ 629 w 961"/>
                  <a:gd name="T103" fmla="*/ 4 h 166"/>
                  <a:gd name="T104" fmla="*/ 657 w 961"/>
                  <a:gd name="T105" fmla="*/ 0 h 166"/>
                  <a:gd name="T106" fmla="*/ 688 w 961"/>
                  <a:gd name="T107" fmla="*/ 2 h 166"/>
                  <a:gd name="T108" fmla="*/ 720 w 961"/>
                  <a:gd name="T109" fmla="*/ 2 h 166"/>
                  <a:gd name="T110" fmla="*/ 750 w 961"/>
                  <a:gd name="T111" fmla="*/ 0 h 166"/>
                  <a:gd name="T112" fmla="*/ 778 w 961"/>
                  <a:gd name="T113" fmla="*/ 4 h 166"/>
                  <a:gd name="T114" fmla="*/ 814 w 961"/>
                  <a:gd name="T115" fmla="*/ 0 h 166"/>
                  <a:gd name="T116" fmla="*/ 834 w 961"/>
                  <a:gd name="T117" fmla="*/ 4 h 166"/>
                  <a:gd name="T118" fmla="*/ 862 w 961"/>
                  <a:gd name="T119" fmla="*/ 0 h 166"/>
                  <a:gd name="T120" fmla="*/ 893 w 961"/>
                  <a:gd name="T121" fmla="*/ 2 h 166"/>
                  <a:gd name="T122" fmla="*/ 925 w 961"/>
                  <a:gd name="T123" fmla="*/ 2 h 166"/>
                  <a:gd name="T124" fmla="*/ 955 w 961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61" h="166">
                    <a:moveTo>
                      <a:pt x="78" y="162"/>
                    </a:moveTo>
                    <a:cubicBezTo>
                      <a:pt x="76" y="162"/>
                      <a:pt x="76" y="162"/>
                      <a:pt x="76" y="162"/>
                    </a:cubicBezTo>
                    <a:cubicBezTo>
                      <a:pt x="76" y="166"/>
                      <a:pt x="76" y="166"/>
                      <a:pt x="76" y="166"/>
                    </a:cubicBezTo>
                    <a:cubicBezTo>
                      <a:pt x="78" y="166"/>
                      <a:pt x="78" y="166"/>
                      <a:pt x="78" y="166"/>
                    </a:cubicBezTo>
                    <a:cubicBezTo>
                      <a:pt x="79" y="166"/>
                      <a:pt x="80" y="165"/>
                      <a:pt x="80" y="164"/>
                    </a:cubicBezTo>
                    <a:cubicBezTo>
                      <a:pt x="80" y="163"/>
                      <a:pt x="79" y="162"/>
                      <a:pt x="78" y="162"/>
                    </a:cubicBezTo>
                    <a:moveTo>
                      <a:pt x="90" y="162"/>
                    </a:moveTo>
                    <a:cubicBezTo>
                      <a:pt x="86" y="162"/>
                      <a:pt x="86" y="162"/>
                      <a:pt x="86" y="162"/>
                    </a:cubicBezTo>
                    <a:cubicBezTo>
                      <a:pt x="85" y="162"/>
                      <a:pt x="84" y="163"/>
                      <a:pt x="84" y="164"/>
                    </a:cubicBezTo>
                    <a:cubicBezTo>
                      <a:pt x="84" y="165"/>
                      <a:pt x="85" y="166"/>
                      <a:pt x="86" y="166"/>
                    </a:cubicBezTo>
                    <a:cubicBezTo>
                      <a:pt x="90" y="166"/>
                      <a:pt x="90" y="166"/>
                      <a:pt x="90" y="166"/>
                    </a:cubicBezTo>
                    <a:cubicBezTo>
                      <a:pt x="91" y="166"/>
                      <a:pt x="92" y="165"/>
                      <a:pt x="92" y="164"/>
                    </a:cubicBezTo>
                    <a:cubicBezTo>
                      <a:pt x="92" y="163"/>
                      <a:pt x="91" y="162"/>
                      <a:pt x="90" y="162"/>
                    </a:cubicBezTo>
                    <a:moveTo>
                      <a:pt x="102" y="162"/>
                    </a:moveTo>
                    <a:cubicBezTo>
                      <a:pt x="98" y="162"/>
                      <a:pt x="98" y="162"/>
                      <a:pt x="98" y="162"/>
                    </a:cubicBezTo>
                    <a:cubicBezTo>
                      <a:pt x="97" y="162"/>
                      <a:pt x="96" y="163"/>
                      <a:pt x="96" y="164"/>
                    </a:cubicBezTo>
                    <a:cubicBezTo>
                      <a:pt x="96" y="165"/>
                      <a:pt x="97" y="166"/>
                      <a:pt x="98" y="166"/>
                    </a:cubicBezTo>
                    <a:cubicBezTo>
                      <a:pt x="102" y="166"/>
                      <a:pt x="102" y="166"/>
                      <a:pt x="102" y="166"/>
                    </a:cubicBezTo>
                    <a:cubicBezTo>
                      <a:pt x="103" y="166"/>
                      <a:pt x="104" y="165"/>
                      <a:pt x="104" y="164"/>
                    </a:cubicBezTo>
                    <a:cubicBezTo>
                      <a:pt x="104" y="163"/>
                      <a:pt x="103" y="162"/>
                      <a:pt x="102" y="162"/>
                    </a:cubicBezTo>
                    <a:moveTo>
                      <a:pt x="114" y="162"/>
                    </a:moveTo>
                    <a:cubicBezTo>
                      <a:pt x="110" y="162"/>
                      <a:pt x="110" y="162"/>
                      <a:pt x="110" y="162"/>
                    </a:cubicBezTo>
                    <a:cubicBezTo>
                      <a:pt x="109" y="162"/>
                      <a:pt x="108" y="163"/>
                      <a:pt x="108" y="164"/>
                    </a:cubicBezTo>
                    <a:cubicBezTo>
                      <a:pt x="108" y="165"/>
                      <a:pt x="109" y="166"/>
                      <a:pt x="110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6" y="166"/>
                      <a:pt x="116" y="165"/>
                      <a:pt x="116" y="164"/>
                    </a:cubicBezTo>
                    <a:cubicBezTo>
                      <a:pt x="116" y="163"/>
                      <a:pt x="116" y="162"/>
                      <a:pt x="114" y="162"/>
                    </a:cubicBezTo>
                    <a:moveTo>
                      <a:pt x="126" y="162"/>
                    </a:moveTo>
                    <a:cubicBezTo>
                      <a:pt x="122" y="162"/>
                      <a:pt x="122" y="162"/>
                      <a:pt x="122" y="162"/>
                    </a:cubicBezTo>
                    <a:cubicBezTo>
                      <a:pt x="121" y="162"/>
                      <a:pt x="120" y="163"/>
                      <a:pt x="120" y="164"/>
                    </a:cubicBezTo>
                    <a:cubicBezTo>
                      <a:pt x="120" y="165"/>
                      <a:pt x="121" y="166"/>
                      <a:pt x="122" y="166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28" y="166"/>
                      <a:pt x="129" y="165"/>
                      <a:pt x="129" y="164"/>
                    </a:cubicBezTo>
                    <a:cubicBezTo>
                      <a:pt x="129" y="163"/>
                      <a:pt x="128" y="162"/>
                      <a:pt x="126" y="162"/>
                    </a:cubicBezTo>
                    <a:moveTo>
                      <a:pt x="139" y="162"/>
                    </a:moveTo>
                    <a:cubicBezTo>
                      <a:pt x="135" y="162"/>
                      <a:pt x="135" y="162"/>
                      <a:pt x="135" y="162"/>
                    </a:cubicBezTo>
                    <a:cubicBezTo>
                      <a:pt x="133" y="162"/>
                      <a:pt x="133" y="163"/>
                      <a:pt x="133" y="164"/>
                    </a:cubicBezTo>
                    <a:cubicBezTo>
                      <a:pt x="133" y="165"/>
                      <a:pt x="133" y="166"/>
                      <a:pt x="135" y="166"/>
                    </a:cubicBezTo>
                    <a:cubicBezTo>
                      <a:pt x="139" y="166"/>
                      <a:pt x="139" y="166"/>
                      <a:pt x="139" y="166"/>
                    </a:cubicBezTo>
                    <a:cubicBezTo>
                      <a:pt x="140" y="166"/>
                      <a:pt x="141" y="165"/>
                      <a:pt x="141" y="164"/>
                    </a:cubicBezTo>
                    <a:cubicBezTo>
                      <a:pt x="141" y="163"/>
                      <a:pt x="140" y="162"/>
                      <a:pt x="139" y="162"/>
                    </a:cubicBezTo>
                    <a:moveTo>
                      <a:pt x="151" y="162"/>
                    </a:moveTo>
                    <a:cubicBezTo>
                      <a:pt x="147" y="162"/>
                      <a:pt x="147" y="162"/>
                      <a:pt x="147" y="162"/>
                    </a:cubicBezTo>
                    <a:cubicBezTo>
                      <a:pt x="145" y="162"/>
                      <a:pt x="145" y="163"/>
                      <a:pt x="145" y="164"/>
                    </a:cubicBezTo>
                    <a:cubicBezTo>
                      <a:pt x="145" y="165"/>
                      <a:pt x="145" y="166"/>
                      <a:pt x="147" y="166"/>
                    </a:cubicBezTo>
                    <a:cubicBezTo>
                      <a:pt x="151" y="166"/>
                      <a:pt x="151" y="166"/>
                      <a:pt x="151" y="166"/>
                    </a:cubicBezTo>
                    <a:cubicBezTo>
                      <a:pt x="152" y="166"/>
                      <a:pt x="153" y="165"/>
                      <a:pt x="153" y="164"/>
                    </a:cubicBezTo>
                    <a:cubicBezTo>
                      <a:pt x="153" y="163"/>
                      <a:pt x="152" y="162"/>
                      <a:pt x="151" y="162"/>
                    </a:cubicBezTo>
                    <a:moveTo>
                      <a:pt x="163" y="162"/>
                    </a:moveTo>
                    <a:cubicBezTo>
                      <a:pt x="159" y="162"/>
                      <a:pt x="159" y="162"/>
                      <a:pt x="159" y="162"/>
                    </a:cubicBezTo>
                    <a:cubicBezTo>
                      <a:pt x="158" y="162"/>
                      <a:pt x="157" y="163"/>
                      <a:pt x="157" y="164"/>
                    </a:cubicBezTo>
                    <a:cubicBezTo>
                      <a:pt x="157" y="165"/>
                      <a:pt x="158" y="166"/>
                      <a:pt x="159" y="166"/>
                    </a:cubicBezTo>
                    <a:cubicBezTo>
                      <a:pt x="163" y="166"/>
                      <a:pt x="163" y="166"/>
                      <a:pt x="163" y="166"/>
                    </a:cubicBezTo>
                    <a:cubicBezTo>
                      <a:pt x="164" y="166"/>
                      <a:pt x="165" y="165"/>
                      <a:pt x="165" y="164"/>
                    </a:cubicBezTo>
                    <a:cubicBezTo>
                      <a:pt x="165" y="163"/>
                      <a:pt x="164" y="162"/>
                      <a:pt x="163" y="162"/>
                    </a:cubicBezTo>
                    <a:moveTo>
                      <a:pt x="175" y="162"/>
                    </a:moveTo>
                    <a:cubicBezTo>
                      <a:pt x="171" y="162"/>
                      <a:pt x="171" y="162"/>
                      <a:pt x="171" y="162"/>
                    </a:cubicBezTo>
                    <a:cubicBezTo>
                      <a:pt x="170" y="162"/>
                      <a:pt x="169" y="163"/>
                      <a:pt x="169" y="164"/>
                    </a:cubicBezTo>
                    <a:cubicBezTo>
                      <a:pt x="169" y="165"/>
                      <a:pt x="170" y="166"/>
                      <a:pt x="171" y="166"/>
                    </a:cubicBezTo>
                    <a:cubicBezTo>
                      <a:pt x="175" y="166"/>
                      <a:pt x="175" y="166"/>
                      <a:pt x="175" y="166"/>
                    </a:cubicBezTo>
                    <a:cubicBezTo>
                      <a:pt x="176" y="166"/>
                      <a:pt x="177" y="165"/>
                      <a:pt x="177" y="164"/>
                    </a:cubicBezTo>
                    <a:cubicBezTo>
                      <a:pt x="177" y="163"/>
                      <a:pt x="176" y="162"/>
                      <a:pt x="175" y="162"/>
                    </a:cubicBezTo>
                    <a:moveTo>
                      <a:pt x="187" y="162"/>
                    </a:moveTo>
                    <a:cubicBezTo>
                      <a:pt x="183" y="162"/>
                      <a:pt x="183" y="162"/>
                      <a:pt x="183" y="162"/>
                    </a:cubicBezTo>
                    <a:cubicBezTo>
                      <a:pt x="182" y="162"/>
                      <a:pt x="181" y="163"/>
                      <a:pt x="181" y="164"/>
                    </a:cubicBezTo>
                    <a:cubicBezTo>
                      <a:pt x="181" y="165"/>
                      <a:pt x="182" y="166"/>
                      <a:pt x="183" y="166"/>
                    </a:cubicBezTo>
                    <a:cubicBezTo>
                      <a:pt x="187" y="166"/>
                      <a:pt x="187" y="166"/>
                      <a:pt x="187" y="166"/>
                    </a:cubicBezTo>
                    <a:cubicBezTo>
                      <a:pt x="188" y="166"/>
                      <a:pt x="189" y="165"/>
                      <a:pt x="189" y="164"/>
                    </a:cubicBezTo>
                    <a:cubicBezTo>
                      <a:pt x="189" y="163"/>
                      <a:pt x="188" y="162"/>
                      <a:pt x="187" y="162"/>
                    </a:cubicBezTo>
                    <a:moveTo>
                      <a:pt x="199" y="162"/>
                    </a:moveTo>
                    <a:cubicBezTo>
                      <a:pt x="195" y="162"/>
                      <a:pt x="195" y="162"/>
                      <a:pt x="195" y="162"/>
                    </a:cubicBezTo>
                    <a:cubicBezTo>
                      <a:pt x="194" y="162"/>
                      <a:pt x="193" y="163"/>
                      <a:pt x="193" y="164"/>
                    </a:cubicBezTo>
                    <a:cubicBezTo>
                      <a:pt x="193" y="165"/>
                      <a:pt x="194" y="166"/>
                      <a:pt x="195" y="166"/>
                    </a:cubicBezTo>
                    <a:cubicBezTo>
                      <a:pt x="199" y="166"/>
                      <a:pt x="199" y="166"/>
                      <a:pt x="199" y="166"/>
                    </a:cubicBezTo>
                    <a:cubicBezTo>
                      <a:pt x="200" y="166"/>
                      <a:pt x="201" y="165"/>
                      <a:pt x="201" y="164"/>
                    </a:cubicBezTo>
                    <a:cubicBezTo>
                      <a:pt x="201" y="163"/>
                      <a:pt x="200" y="162"/>
                      <a:pt x="199" y="162"/>
                    </a:cubicBezTo>
                    <a:moveTo>
                      <a:pt x="211" y="162"/>
                    </a:moveTo>
                    <a:cubicBezTo>
                      <a:pt x="207" y="162"/>
                      <a:pt x="207" y="162"/>
                      <a:pt x="207" y="162"/>
                    </a:cubicBezTo>
                    <a:cubicBezTo>
                      <a:pt x="206" y="162"/>
                      <a:pt x="205" y="163"/>
                      <a:pt x="205" y="164"/>
                    </a:cubicBezTo>
                    <a:cubicBezTo>
                      <a:pt x="205" y="165"/>
                      <a:pt x="206" y="166"/>
                      <a:pt x="207" y="166"/>
                    </a:cubicBezTo>
                    <a:cubicBezTo>
                      <a:pt x="211" y="166"/>
                      <a:pt x="211" y="166"/>
                      <a:pt x="211" y="166"/>
                    </a:cubicBezTo>
                    <a:cubicBezTo>
                      <a:pt x="212" y="166"/>
                      <a:pt x="213" y="165"/>
                      <a:pt x="213" y="164"/>
                    </a:cubicBezTo>
                    <a:cubicBezTo>
                      <a:pt x="213" y="163"/>
                      <a:pt x="212" y="162"/>
                      <a:pt x="211" y="162"/>
                    </a:cubicBezTo>
                    <a:moveTo>
                      <a:pt x="223" y="162"/>
                    </a:moveTo>
                    <a:cubicBezTo>
                      <a:pt x="219" y="162"/>
                      <a:pt x="219" y="162"/>
                      <a:pt x="219" y="162"/>
                    </a:cubicBezTo>
                    <a:cubicBezTo>
                      <a:pt x="218" y="162"/>
                      <a:pt x="217" y="163"/>
                      <a:pt x="217" y="164"/>
                    </a:cubicBezTo>
                    <a:cubicBezTo>
                      <a:pt x="217" y="165"/>
                      <a:pt x="218" y="166"/>
                      <a:pt x="219" y="166"/>
                    </a:cubicBezTo>
                    <a:cubicBezTo>
                      <a:pt x="223" y="166"/>
                      <a:pt x="223" y="166"/>
                      <a:pt x="223" y="166"/>
                    </a:cubicBezTo>
                    <a:cubicBezTo>
                      <a:pt x="224" y="166"/>
                      <a:pt x="225" y="165"/>
                      <a:pt x="225" y="164"/>
                    </a:cubicBezTo>
                    <a:cubicBezTo>
                      <a:pt x="225" y="163"/>
                      <a:pt x="224" y="162"/>
                      <a:pt x="223" y="162"/>
                    </a:cubicBezTo>
                    <a:moveTo>
                      <a:pt x="235" y="162"/>
                    </a:moveTo>
                    <a:cubicBezTo>
                      <a:pt x="231" y="162"/>
                      <a:pt x="231" y="162"/>
                      <a:pt x="231" y="162"/>
                    </a:cubicBezTo>
                    <a:cubicBezTo>
                      <a:pt x="230" y="162"/>
                      <a:pt x="229" y="163"/>
                      <a:pt x="229" y="164"/>
                    </a:cubicBezTo>
                    <a:cubicBezTo>
                      <a:pt x="229" y="165"/>
                      <a:pt x="230" y="166"/>
                      <a:pt x="231" y="166"/>
                    </a:cubicBezTo>
                    <a:cubicBezTo>
                      <a:pt x="235" y="166"/>
                      <a:pt x="235" y="166"/>
                      <a:pt x="235" y="166"/>
                    </a:cubicBezTo>
                    <a:cubicBezTo>
                      <a:pt x="236" y="166"/>
                      <a:pt x="237" y="165"/>
                      <a:pt x="237" y="164"/>
                    </a:cubicBezTo>
                    <a:cubicBezTo>
                      <a:pt x="237" y="163"/>
                      <a:pt x="236" y="162"/>
                      <a:pt x="235" y="162"/>
                    </a:cubicBezTo>
                    <a:moveTo>
                      <a:pt x="247" y="162"/>
                    </a:moveTo>
                    <a:cubicBezTo>
                      <a:pt x="243" y="162"/>
                      <a:pt x="243" y="162"/>
                      <a:pt x="243" y="162"/>
                    </a:cubicBezTo>
                    <a:cubicBezTo>
                      <a:pt x="242" y="162"/>
                      <a:pt x="241" y="163"/>
                      <a:pt x="241" y="164"/>
                    </a:cubicBezTo>
                    <a:cubicBezTo>
                      <a:pt x="241" y="165"/>
                      <a:pt x="242" y="166"/>
                      <a:pt x="243" y="166"/>
                    </a:cubicBezTo>
                    <a:cubicBezTo>
                      <a:pt x="247" y="166"/>
                      <a:pt x="247" y="166"/>
                      <a:pt x="247" y="166"/>
                    </a:cubicBezTo>
                    <a:cubicBezTo>
                      <a:pt x="248" y="166"/>
                      <a:pt x="249" y="165"/>
                      <a:pt x="249" y="164"/>
                    </a:cubicBezTo>
                    <a:cubicBezTo>
                      <a:pt x="249" y="163"/>
                      <a:pt x="248" y="162"/>
                      <a:pt x="247" y="162"/>
                    </a:cubicBezTo>
                    <a:moveTo>
                      <a:pt x="259" y="162"/>
                    </a:moveTo>
                    <a:cubicBezTo>
                      <a:pt x="255" y="162"/>
                      <a:pt x="255" y="162"/>
                      <a:pt x="255" y="162"/>
                    </a:cubicBezTo>
                    <a:cubicBezTo>
                      <a:pt x="254" y="162"/>
                      <a:pt x="253" y="163"/>
                      <a:pt x="253" y="164"/>
                    </a:cubicBezTo>
                    <a:cubicBezTo>
                      <a:pt x="253" y="165"/>
                      <a:pt x="254" y="166"/>
                      <a:pt x="255" y="166"/>
                    </a:cubicBezTo>
                    <a:cubicBezTo>
                      <a:pt x="259" y="166"/>
                      <a:pt x="259" y="166"/>
                      <a:pt x="259" y="166"/>
                    </a:cubicBezTo>
                    <a:cubicBezTo>
                      <a:pt x="260" y="166"/>
                      <a:pt x="261" y="165"/>
                      <a:pt x="261" y="164"/>
                    </a:cubicBezTo>
                    <a:cubicBezTo>
                      <a:pt x="261" y="163"/>
                      <a:pt x="260" y="162"/>
                      <a:pt x="259" y="162"/>
                    </a:cubicBezTo>
                    <a:moveTo>
                      <a:pt x="271" y="162"/>
                    </a:moveTo>
                    <a:cubicBezTo>
                      <a:pt x="267" y="162"/>
                      <a:pt x="267" y="162"/>
                      <a:pt x="267" y="162"/>
                    </a:cubicBezTo>
                    <a:cubicBezTo>
                      <a:pt x="266" y="162"/>
                      <a:pt x="265" y="163"/>
                      <a:pt x="265" y="164"/>
                    </a:cubicBezTo>
                    <a:cubicBezTo>
                      <a:pt x="265" y="165"/>
                      <a:pt x="266" y="166"/>
                      <a:pt x="267" y="166"/>
                    </a:cubicBezTo>
                    <a:cubicBezTo>
                      <a:pt x="271" y="166"/>
                      <a:pt x="271" y="166"/>
                      <a:pt x="271" y="166"/>
                    </a:cubicBezTo>
                    <a:cubicBezTo>
                      <a:pt x="272" y="166"/>
                      <a:pt x="273" y="165"/>
                      <a:pt x="273" y="164"/>
                    </a:cubicBezTo>
                    <a:cubicBezTo>
                      <a:pt x="273" y="163"/>
                      <a:pt x="272" y="162"/>
                      <a:pt x="271" y="162"/>
                    </a:cubicBezTo>
                    <a:moveTo>
                      <a:pt x="283" y="162"/>
                    </a:moveTo>
                    <a:cubicBezTo>
                      <a:pt x="279" y="162"/>
                      <a:pt x="279" y="162"/>
                      <a:pt x="279" y="162"/>
                    </a:cubicBezTo>
                    <a:cubicBezTo>
                      <a:pt x="278" y="162"/>
                      <a:pt x="277" y="163"/>
                      <a:pt x="277" y="164"/>
                    </a:cubicBezTo>
                    <a:cubicBezTo>
                      <a:pt x="277" y="165"/>
                      <a:pt x="278" y="166"/>
                      <a:pt x="279" y="166"/>
                    </a:cubicBez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4" y="166"/>
                      <a:pt x="285" y="165"/>
                      <a:pt x="285" y="164"/>
                    </a:cubicBezTo>
                    <a:cubicBezTo>
                      <a:pt x="285" y="163"/>
                      <a:pt x="284" y="162"/>
                      <a:pt x="283" y="162"/>
                    </a:cubicBezTo>
                    <a:moveTo>
                      <a:pt x="295" y="162"/>
                    </a:moveTo>
                    <a:cubicBezTo>
                      <a:pt x="291" y="162"/>
                      <a:pt x="291" y="162"/>
                      <a:pt x="291" y="162"/>
                    </a:cubicBezTo>
                    <a:cubicBezTo>
                      <a:pt x="290" y="162"/>
                      <a:pt x="289" y="163"/>
                      <a:pt x="289" y="164"/>
                    </a:cubicBezTo>
                    <a:cubicBezTo>
                      <a:pt x="289" y="165"/>
                      <a:pt x="290" y="166"/>
                      <a:pt x="291" y="166"/>
                    </a:cubicBezTo>
                    <a:cubicBezTo>
                      <a:pt x="295" y="166"/>
                      <a:pt x="295" y="166"/>
                      <a:pt x="295" y="166"/>
                    </a:cubicBezTo>
                    <a:cubicBezTo>
                      <a:pt x="297" y="166"/>
                      <a:pt x="297" y="165"/>
                      <a:pt x="297" y="164"/>
                    </a:cubicBezTo>
                    <a:cubicBezTo>
                      <a:pt x="297" y="163"/>
                      <a:pt x="297" y="162"/>
                      <a:pt x="295" y="162"/>
                    </a:cubicBezTo>
                    <a:moveTo>
                      <a:pt x="307" y="162"/>
                    </a:moveTo>
                    <a:cubicBezTo>
                      <a:pt x="303" y="162"/>
                      <a:pt x="303" y="162"/>
                      <a:pt x="303" y="162"/>
                    </a:cubicBezTo>
                    <a:cubicBezTo>
                      <a:pt x="302" y="162"/>
                      <a:pt x="301" y="163"/>
                      <a:pt x="301" y="164"/>
                    </a:cubicBezTo>
                    <a:cubicBezTo>
                      <a:pt x="301" y="165"/>
                      <a:pt x="302" y="166"/>
                      <a:pt x="303" y="166"/>
                    </a:cubicBezTo>
                    <a:cubicBezTo>
                      <a:pt x="307" y="166"/>
                      <a:pt x="307" y="166"/>
                      <a:pt x="307" y="166"/>
                    </a:cubicBezTo>
                    <a:cubicBezTo>
                      <a:pt x="309" y="166"/>
                      <a:pt x="309" y="165"/>
                      <a:pt x="309" y="164"/>
                    </a:cubicBezTo>
                    <a:cubicBezTo>
                      <a:pt x="309" y="163"/>
                      <a:pt x="309" y="162"/>
                      <a:pt x="307" y="162"/>
                    </a:cubicBezTo>
                    <a:moveTo>
                      <a:pt x="320" y="162"/>
                    </a:moveTo>
                    <a:cubicBezTo>
                      <a:pt x="316" y="162"/>
                      <a:pt x="316" y="162"/>
                      <a:pt x="316" y="162"/>
                    </a:cubicBezTo>
                    <a:cubicBezTo>
                      <a:pt x="314" y="162"/>
                      <a:pt x="313" y="163"/>
                      <a:pt x="313" y="164"/>
                    </a:cubicBezTo>
                    <a:cubicBezTo>
                      <a:pt x="313" y="165"/>
                      <a:pt x="314" y="166"/>
                      <a:pt x="316" y="166"/>
                    </a:cubicBezTo>
                    <a:cubicBezTo>
                      <a:pt x="320" y="166"/>
                      <a:pt x="320" y="166"/>
                      <a:pt x="320" y="166"/>
                    </a:cubicBezTo>
                    <a:cubicBezTo>
                      <a:pt x="321" y="166"/>
                      <a:pt x="322" y="165"/>
                      <a:pt x="322" y="164"/>
                    </a:cubicBezTo>
                    <a:cubicBezTo>
                      <a:pt x="322" y="163"/>
                      <a:pt x="321" y="162"/>
                      <a:pt x="320" y="162"/>
                    </a:cubicBezTo>
                    <a:moveTo>
                      <a:pt x="332" y="162"/>
                    </a:moveTo>
                    <a:cubicBezTo>
                      <a:pt x="328" y="162"/>
                      <a:pt x="328" y="162"/>
                      <a:pt x="328" y="162"/>
                    </a:cubicBezTo>
                    <a:cubicBezTo>
                      <a:pt x="326" y="162"/>
                      <a:pt x="326" y="163"/>
                      <a:pt x="326" y="164"/>
                    </a:cubicBezTo>
                    <a:cubicBezTo>
                      <a:pt x="326" y="165"/>
                      <a:pt x="326" y="166"/>
                      <a:pt x="328" y="166"/>
                    </a:cubicBezTo>
                    <a:cubicBezTo>
                      <a:pt x="332" y="166"/>
                      <a:pt x="332" y="166"/>
                      <a:pt x="332" y="166"/>
                    </a:cubicBezTo>
                    <a:cubicBezTo>
                      <a:pt x="333" y="166"/>
                      <a:pt x="334" y="165"/>
                      <a:pt x="334" y="164"/>
                    </a:cubicBezTo>
                    <a:cubicBezTo>
                      <a:pt x="334" y="163"/>
                      <a:pt x="333" y="162"/>
                      <a:pt x="332" y="162"/>
                    </a:cubicBezTo>
                    <a:moveTo>
                      <a:pt x="344" y="162"/>
                    </a:moveTo>
                    <a:cubicBezTo>
                      <a:pt x="340" y="162"/>
                      <a:pt x="340" y="162"/>
                      <a:pt x="340" y="162"/>
                    </a:cubicBezTo>
                    <a:cubicBezTo>
                      <a:pt x="339" y="162"/>
                      <a:pt x="338" y="163"/>
                      <a:pt x="338" y="164"/>
                    </a:cubicBezTo>
                    <a:cubicBezTo>
                      <a:pt x="338" y="165"/>
                      <a:pt x="339" y="166"/>
                      <a:pt x="340" y="166"/>
                    </a:cubicBezTo>
                    <a:cubicBezTo>
                      <a:pt x="344" y="166"/>
                      <a:pt x="344" y="166"/>
                      <a:pt x="344" y="166"/>
                    </a:cubicBezTo>
                    <a:cubicBezTo>
                      <a:pt x="345" y="166"/>
                      <a:pt x="346" y="165"/>
                      <a:pt x="346" y="164"/>
                    </a:cubicBezTo>
                    <a:cubicBezTo>
                      <a:pt x="346" y="163"/>
                      <a:pt x="345" y="162"/>
                      <a:pt x="344" y="162"/>
                    </a:cubicBezTo>
                    <a:moveTo>
                      <a:pt x="356" y="162"/>
                    </a:moveTo>
                    <a:cubicBezTo>
                      <a:pt x="352" y="162"/>
                      <a:pt x="352" y="162"/>
                      <a:pt x="352" y="162"/>
                    </a:cubicBezTo>
                    <a:cubicBezTo>
                      <a:pt x="351" y="162"/>
                      <a:pt x="350" y="163"/>
                      <a:pt x="350" y="164"/>
                    </a:cubicBezTo>
                    <a:cubicBezTo>
                      <a:pt x="350" y="165"/>
                      <a:pt x="351" y="166"/>
                      <a:pt x="352" y="166"/>
                    </a:cubicBezTo>
                    <a:cubicBezTo>
                      <a:pt x="356" y="166"/>
                      <a:pt x="356" y="166"/>
                      <a:pt x="356" y="166"/>
                    </a:cubicBezTo>
                    <a:cubicBezTo>
                      <a:pt x="357" y="166"/>
                      <a:pt x="358" y="165"/>
                      <a:pt x="358" y="164"/>
                    </a:cubicBezTo>
                    <a:cubicBezTo>
                      <a:pt x="358" y="163"/>
                      <a:pt x="357" y="162"/>
                      <a:pt x="356" y="162"/>
                    </a:cubicBezTo>
                    <a:moveTo>
                      <a:pt x="368" y="162"/>
                    </a:moveTo>
                    <a:cubicBezTo>
                      <a:pt x="364" y="162"/>
                      <a:pt x="364" y="162"/>
                      <a:pt x="364" y="162"/>
                    </a:cubicBezTo>
                    <a:cubicBezTo>
                      <a:pt x="363" y="162"/>
                      <a:pt x="362" y="163"/>
                      <a:pt x="362" y="164"/>
                    </a:cubicBezTo>
                    <a:cubicBezTo>
                      <a:pt x="362" y="165"/>
                      <a:pt x="363" y="166"/>
                      <a:pt x="364" y="166"/>
                    </a:cubicBezTo>
                    <a:cubicBezTo>
                      <a:pt x="368" y="166"/>
                      <a:pt x="368" y="166"/>
                      <a:pt x="368" y="166"/>
                    </a:cubicBezTo>
                    <a:cubicBezTo>
                      <a:pt x="369" y="166"/>
                      <a:pt x="370" y="165"/>
                      <a:pt x="370" y="164"/>
                    </a:cubicBezTo>
                    <a:cubicBezTo>
                      <a:pt x="370" y="163"/>
                      <a:pt x="369" y="162"/>
                      <a:pt x="368" y="162"/>
                    </a:cubicBezTo>
                    <a:moveTo>
                      <a:pt x="380" y="162"/>
                    </a:moveTo>
                    <a:cubicBezTo>
                      <a:pt x="376" y="162"/>
                      <a:pt x="376" y="162"/>
                      <a:pt x="376" y="162"/>
                    </a:cubicBezTo>
                    <a:cubicBezTo>
                      <a:pt x="375" y="162"/>
                      <a:pt x="374" y="163"/>
                      <a:pt x="374" y="164"/>
                    </a:cubicBezTo>
                    <a:cubicBezTo>
                      <a:pt x="374" y="165"/>
                      <a:pt x="375" y="166"/>
                      <a:pt x="376" y="166"/>
                    </a:cubicBezTo>
                    <a:cubicBezTo>
                      <a:pt x="380" y="166"/>
                      <a:pt x="380" y="166"/>
                      <a:pt x="380" y="166"/>
                    </a:cubicBezTo>
                    <a:cubicBezTo>
                      <a:pt x="381" y="166"/>
                      <a:pt x="382" y="165"/>
                      <a:pt x="382" y="164"/>
                    </a:cubicBezTo>
                    <a:cubicBezTo>
                      <a:pt x="382" y="163"/>
                      <a:pt x="381" y="162"/>
                      <a:pt x="380" y="162"/>
                    </a:cubicBezTo>
                    <a:moveTo>
                      <a:pt x="392" y="162"/>
                    </a:moveTo>
                    <a:cubicBezTo>
                      <a:pt x="388" y="162"/>
                      <a:pt x="388" y="162"/>
                      <a:pt x="388" y="162"/>
                    </a:cubicBezTo>
                    <a:cubicBezTo>
                      <a:pt x="387" y="162"/>
                      <a:pt x="386" y="163"/>
                      <a:pt x="386" y="164"/>
                    </a:cubicBezTo>
                    <a:cubicBezTo>
                      <a:pt x="386" y="165"/>
                      <a:pt x="387" y="166"/>
                      <a:pt x="388" y="166"/>
                    </a:cubicBezTo>
                    <a:cubicBezTo>
                      <a:pt x="392" y="166"/>
                      <a:pt x="392" y="166"/>
                      <a:pt x="392" y="166"/>
                    </a:cubicBezTo>
                    <a:cubicBezTo>
                      <a:pt x="393" y="166"/>
                      <a:pt x="394" y="165"/>
                      <a:pt x="394" y="164"/>
                    </a:cubicBezTo>
                    <a:cubicBezTo>
                      <a:pt x="394" y="163"/>
                      <a:pt x="393" y="162"/>
                      <a:pt x="392" y="162"/>
                    </a:cubicBezTo>
                    <a:moveTo>
                      <a:pt x="404" y="162"/>
                    </a:moveTo>
                    <a:cubicBezTo>
                      <a:pt x="400" y="162"/>
                      <a:pt x="400" y="162"/>
                      <a:pt x="400" y="162"/>
                    </a:cubicBezTo>
                    <a:cubicBezTo>
                      <a:pt x="399" y="162"/>
                      <a:pt x="398" y="163"/>
                      <a:pt x="398" y="164"/>
                    </a:cubicBezTo>
                    <a:cubicBezTo>
                      <a:pt x="398" y="165"/>
                      <a:pt x="399" y="166"/>
                      <a:pt x="400" y="166"/>
                    </a:cubicBezTo>
                    <a:cubicBezTo>
                      <a:pt x="404" y="166"/>
                      <a:pt x="404" y="166"/>
                      <a:pt x="404" y="166"/>
                    </a:cubicBezTo>
                    <a:cubicBezTo>
                      <a:pt x="405" y="166"/>
                      <a:pt x="406" y="165"/>
                      <a:pt x="406" y="164"/>
                    </a:cubicBezTo>
                    <a:cubicBezTo>
                      <a:pt x="406" y="163"/>
                      <a:pt x="405" y="162"/>
                      <a:pt x="404" y="162"/>
                    </a:cubicBezTo>
                    <a:moveTo>
                      <a:pt x="416" y="162"/>
                    </a:moveTo>
                    <a:cubicBezTo>
                      <a:pt x="412" y="162"/>
                      <a:pt x="412" y="162"/>
                      <a:pt x="412" y="162"/>
                    </a:cubicBezTo>
                    <a:cubicBezTo>
                      <a:pt x="411" y="162"/>
                      <a:pt x="410" y="163"/>
                      <a:pt x="410" y="164"/>
                    </a:cubicBezTo>
                    <a:cubicBezTo>
                      <a:pt x="410" y="165"/>
                      <a:pt x="411" y="166"/>
                      <a:pt x="412" y="166"/>
                    </a:cubicBezTo>
                    <a:cubicBezTo>
                      <a:pt x="416" y="166"/>
                      <a:pt x="416" y="166"/>
                      <a:pt x="416" y="166"/>
                    </a:cubicBezTo>
                    <a:cubicBezTo>
                      <a:pt x="417" y="166"/>
                      <a:pt x="418" y="165"/>
                      <a:pt x="418" y="164"/>
                    </a:cubicBezTo>
                    <a:cubicBezTo>
                      <a:pt x="418" y="163"/>
                      <a:pt x="417" y="162"/>
                      <a:pt x="416" y="162"/>
                    </a:cubicBezTo>
                    <a:moveTo>
                      <a:pt x="428" y="162"/>
                    </a:move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23" y="162"/>
                      <a:pt x="422" y="163"/>
                      <a:pt x="422" y="164"/>
                    </a:cubicBezTo>
                    <a:cubicBezTo>
                      <a:pt x="422" y="165"/>
                      <a:pt x="423" y="166"/>
                      <a:pt x="424" y="166"/>
                    </a:cubicBezTo>
                    <a:cubicBezTo>
                      <a:pt x="428" y="166"/>
                      <a:pt x="428" y="166"/>
                      <a:pt x="428" y="166"/>
                    </a:cubicBezTo>
                    <a:cubicBezTo>
                      <a:pt x="429" y="166"/>
                      <a:pt x="430" y="165"/>
                      <a:pt x="430" y="164"/>
                    </a:cubicBezTo>
                    <a:cubicBezTo>
                      <a:pt x="430" y="163"/>
                      <a:pt x="429" y="162"/>
                      <a:pt x="428" y="162"/>
                    </a:cubicBezTo>
                    <a:moveTo>
                      <a:pt x="440" y="162"/>
                    </a:moveTo>
                    <a:cubicBezTo>
                      <a:pt x="436" y="162"/>
                      <a:pt x="436" y="162"/>
                      <a:pt x="436" y="162"/>
                    </a:cubicBezTo>
                    <a:cubicBezTo>
                      <a:pt x="435" y="162"/>
                      <a:pt x="434" y="163"/>
                      <a:pt x="434" y="164"/>
                    </a:cubicBezTo>
                    <a:cubicBezTo>
                      <a:pt x="434" y="165"/>
                      <a:pt x="435" y="166"/>
                      <a:pt x="436" y="166"/>
                    </a:cubicBezTo>
                    <a:cubicBezTo>
                      <a:pt x="440" y="166"/>
                      <a:pt x="440" y="166"/>
                      <a:pt x="440" y="166"/>
                    </a:cubicBezTo>
                    <a:cubicBezTo>
                      <a:pt x="441" y="166"/>
                      <a:pt x="442" y="165"/>
                      <a:pt x="442" y="164"/>
                    </a:cubicBezTo>
                    <a:cubicBezTo>
                      <a:pt x="442" y="163"/>
                      <a:pt x="441" y="162"/>
                      <a:pt x="440" y="162"/>
                    </a:cubicBezTo>
                    <a:moveTo>
                      <a:pt x="452" y="162"/>
                    </a:moveTo>
                    <a:cubicBezTo>
                      <a:pt x="448" y="162"/>
                      <a:pt x="448" y="162"/>
                      <a:pt x="448" y="162"/>
                    </a:cubicBezTo>
                    <a:cubicBezTo>
                      <a:pt x="447" y="162"/>
                      <a:pt x="446" y="163"/>
                      <a:pt x="446" y="164"/>
                    </a:cubicBezTo>
                    <a:cubicBezTo>
                      <a:pt x="446" y="165"/>
                      <a:pt x="447" y="166"/>
                      <a:pt x="448" y="166"/>
                    </a:cubicBezTo>
                    <a:cubicBezTo>
                      <a:pt x="452" y="166"/>
                      <a:pt x="452" y="166"/>
                      <a:pt x="452" y="166"/>
                    </a:cubicBezTo>
                    <a:cubicBezTo>
                      <a:pt x="453" y="166"/>
                      <a:pt x="454" y="165"/>
                      <a:pt x="454" y="164"/>
                    </a:cubicBezTo>
                    <a:cubicBezTo>
                      <a:pt x="454" y="163"/>
                      <a:pt x="453" y="162"/>
                      <a:pt x="452" y="162"/>
                    </a:cubicBezTo>
                    <a:moveTo>
                      <a:pt x="464" y="162"/>
                    </a:moveTo>
                    <a:cubicBezTo>
                      <a:pt x="460" y="162"/>
                      <a:pt x="460" y="162"/>
                      <a:pt x="460" y="162"/>
                    </a:cubicBezTo>
                    <a:cubicBezTo>
                      <a:pt x="459" y="162"/>
                      <a:pt x="458" y="163"/>
                      <a:pt x="458" y="164"/>
                    </a:cubicBezTo>
                    <a:cubicBezTo>
                      <a:pt x="458" y="165"/>
                      <a:pt x="459" y="166"/>
                      <a:pt x="460" y="166"/>
                    </a:cubicBezTo>
                    <a:cubicBezTo>
                      <a:pt x="464" y="166"/>
                      <a:pt x="464" y="166"/>
                      <a:pt x="464" y="166"/>
                    </a:cubicBezTo>
                    <a:cubicBezTo>
                      <a:pt x="465" y="166"/>
                      <a:pt x="466" y="165"/>
                      <a:pt x="466" y="164"/>
                    </a:cubicBezTo>
                    <a:cubicBezTo>
                      <a:pt x="466" y="163"/>
                      <a:pt x="465" y="162"/>
                      <a:pt x="464" y="162"/>
                    </a:cubicBezTo>
                    <a:moveTo>
                      <a:pt x="476" y="162"/>
                    </a:moveTo>
                    <a:cubicBezTo>
                      <a:pt x="472" y="162"/>
                      <a:pt x="472" y="162"/>
                      <a:pt x="472" y="162"/>
                    </a:cubicBezTo>
                    <a:cubicBezTo>
                      <a:pt x="471" y="162"/>
                      <a:pt x="470" y="163"/>
                      <a:pt x="470" y="164"/>
                    </a:cubicBezTo>
                    <a:cubicBezTo>
                      <a:pt x="470" y="165"/>
                      <a:pt x="471" y="166"/>
                      <a:pt x="472" y="166"/>
                    </a:cubicBezTo>
                    <a:cubicBezTo>
                      <a:pt x="476" y="166"/>
                      <a:pt x="476" y="166"/>
                      <a:pt x="476" y="166"/>
                    </a:cubicBezTo>
                    <a:cubicBezTo>
                      <a:pt x="477" y="166"/>
                      <a:pt x="478" y="165"/>
                      <a:pt x="478" y="164"/>
                    </a:cubicBezTo>
                    <a:cubicBezTo>
                      <a:pt x="478" y="163"/>
                      <a:pt x="477" y="162"/>
                      <a:pt x="476" y="162"/>
                    </a:cubicBezTo>
                    <a:moveTo>
                      <a:pt x="488" y="162"/>
                    </a:moveTo>
                    <a:cubicBezTo>
                      <a:pt x="484" y="162"/>
                      <a:pt x="484" y="162"/>
                      <a:pt x="484" y="162"/>
                    </a:cubicBezTo>
                    <a:cubicBezTo>
                      <a:pt x="483" y="162"/>
                      <a:pt x="482" y="163"/>
                      <a:pt x="482" y="164"/>
                    </a:cubicBezTo>
                    <a:cubicBezTo>
                      <a:pt x="482" y="165"/>
                      <a:pt x="483" y="166"/>
                      <a:pt x="484" y="166"/>
                    </a:cubicBezTo>
                    <a:cubicBezTo>
                      <a:pt x="488" y="166"/>
                      <a:pt x="488" y="166"/>
                      <a:pt x="488" y="166"/>
                    </a:cubicBezTo>
                    <a:cubicBezTo>
                      <a:pt x="490" y="166"/>
                      <a:pt x="490" y="165"/>
                      <a:pt x="490" y="164"/>
                    </a:cubicBezTo>
                    <a:cubicBezTo>
                      <a:pt x="490" y="163"/>
                      <a:pt x="490" y="162"/>
                      <a:pt x="488" y="162"/>
                    </a:cubicBezTo>
                    <a:moveTo>
                      <a:pt x="501" y="162"/>
                    </a:moveTo>
                    <a:cubicBezTo>
                      <a:pt x="496" y="162"/>
                      <a:pt x="496" y="162"/>
                      <a:pt x="496" y="162"/>
                    </a:cubicBezTo>
                    <a:cubicBezTo>
                      <a:pt x="495" y="162"/>
                      <a:pt x="494" y="163"/>
                      <a:pt x="494" y="164"/>
                    </a:cubicBezTo>
                    <a:cubicBezTo>
                      <a:pt x="494" y="165"/>
                      <a:pt x="495" y="166"/>
                      <a:pt x="496" y="166"/>
                    </a:cubicBezTo>
                    <a:cubicBezTo>
                      <a:pt x="501" y="166"/>
                      <a:pt x="501" y="166"/>
                      <a:pt x="501" y="166"/>
                    </a:cubicBezTo>
                    <a:cubicBezTo>
                      <a:pt x="502" y="166"/>
                      <a:pt x="503" y="165"/>
                      <a:pt x="503" y="164"/>
                    </a:cubicBezTo>
                    <a:cubicBezTo>
                      <a:pt x="503" y="163"/>
                      <a:pt x="502" y="162"/>
                      <a:pt x="501" y="162"/>
                    </a:cubicBezTo>
                    <a:moveTo>
                      <a:pt x="513" y="162"/>
                    </a:moveTo>
                    <a:cubicBezTo>
                      <a:pt x="509" y="162"/>
                      <a:pt x="509" y="162"/>
                      <a:pt x="509" y="162"/>
                    </a:cubicBezTo>
                    <a:cubicBezTo>
                      <a:pt x="507" y="162"/>
                      <a:pt x="507" y="163"/>
                      <a:pt x="507" y="164"/>
                    </a:cubicBezTo>
                    <a:cubicBezTo>
                      <a:pt x="507" y="165"/>
                      <a:pt x="507" y="166"/>
                      <a:pt x="509" y="166"/>
                    </a:cubicBezTo>
                    <a:cubicBezTo>
                      <a:pt x="513" y="166"/>
                      <a:pt x="513" y="166"/>
                      <a:pt x="513" y="166"/>
                    </a:cubicBezTo>
                    <a:cubicBezTo>
                      <a:pt x="514" y="166"/>
                      <a:pt x="515" y="165"/>
                      <a:pt x="515" y="164"/>
                    </a:cubicBezTo>
                    <a:cubicBezTo>
                      <a:pt x="515" y="163"/>
                      <a:pt x="514" y="162"/>
                      <a:pt x="513" y="162"/>
                    </a:cubicBezTo>
                    <a:moveTo>
                      <a:pt x="525" y="162"/>
                    </a:moveTo>
                    <a:cubicBezTo>
                      <a:pt x="521" y="162"/>
                      <a:pt x="521" y="162"/>
                      <a:pt x="521" y="162"/>
                    </a:cubicBezTo>
                    <a:cubicBezTo>
                      <a:pt x="520" y="162"/>
                      <a:pt x="519" y="163"/>
                      <a:pt x="519" y="164"/>
                    </a:cubicBezTo>
                    <a:cubicBezTo>
                      <a:pt x="519" y="165"/>
                      <a:pt x="520" y="166"/>
                      <a:pt x="521" y="166"/>
                    </a:cubicBezTo>
                    <a:cubicBezTo>
                      <a:pt x="525" y="166"/>
                      <a:pt x="525" y="166"/>
                      <a:pt x="525" y="166"/>
                    </a:cubicBezTo>
                    <a:cubicBezTo>
                      <a:pt x="526" y="166"/>
                      <a:pt x="527" y="165"/>
                      <a:pt x="527" y="164"/>
                    </a:cubicBezTo>
                    <a:cubicBezTo>
                      <a:pt x="527" y="163"/>
                      <a:pt x="526" y="162"/>
                      <a:pt x="525" y="162"/>
                    </a:cubicBezTo>
                    <a:moveTo>
                      <a:pt x="537" y="162"/>
                    </a:moveTo>
                    <a:cubicBezTo>
                      <a:pt x="533" y="162"/>
                      <a:pt x="533" y="162"/>
                      <a:pt x="533" y="162"/>
                    </a:cubicBezTo>
                    <a:cubicBezTo>
                      <a:pt x="532" y="162"/>
                      <a:pt x="531" y="163"/>
                      <a:pt x="531" y="164"/>
                    </a:cubicBezTo>
                    <a:cubicBezTo>
                      <a:pt x="531" y="165"/>
                      <a:pt x="532" y="166"/>
                      <a:pt x="533" y="166"/>
                    </a:cubicBezTo>
                    <a:cubicBezTo>
                      <a:pt x="537" y="166"/>
                      <a:pt x="537" y="166"/>
                      <a:pt x="537" y="166"/>
                    </a:cubicBezTo>
                    <a:cubicBezTo>
                      <a:pt x="538" y="166"/>
                      <a:pt x="539" y="165"/>
                      <a:pt x="539" y="164"/>
                    </a:cubicBezTo>
                    <a:cubicBezTo>
                      <a:pt x="539" y="163"/>
                      <a:pt x="538" y="162"/>
                      <a:pt x="537" y="162"/>
                    </a:cubicBezTo>
                    <a:moveTo>
                      <a:pt x="549" y="162"/>
                    </a:moveTo>
                    <a:cubicBezTo>
                      <a:pt x="545" y="162"/>
                      <a:pt x="545" y="162"/>
                      <a:pt x="545" y="162"/>
                    </a:cubicBezTo>
                    <a:cubicBezTo>
                      <a:pt x="544" y="162"/>
                      <a:pt x="543" y="163"/>
                      <a:pt x="543" y="164"/>
                    </a:cubicBezTo>
                    <a:cubicBezTo>
                      <a:pt x="543" y="165"/>
                      <a:pt x="544" y="166"/>
                      <a:pt x="545" y="166"/>
                    </a:cubicBezTo>
                    <a:cubicBezTo>
                      <a:pt x="549" y="166"/>
                      <a:pt x="549" y="166"/>
                      <a:pt x="549" y="166"/>
                    </a:cubicBezTo>
                    <a:cubicBezTo>
                      <a:pt x="550" y="166"/>
                      <a:pt x="551" y="165"/>
                      <a:pt x="551" y="164"/>
                    </a:cubicBezTo>
                    <a:cubicBezTo>
                      <a:pt x="551" y="163"/>
                      <a:pt x="550" y="162"/>
                      <a:pt x="549" y="162"/>
                    </a:cubicBezTo>
                    <a:moveTo>
                      <a:pt x="561" y="162"/>
                    </a:moveTo>
                    <a:cubicBezTo>
                      <a:pt x="557" y="162"/>
                      <a:pt x="557" y="162"/>
                      <a:pt x="557" y="162"/>
                    </a:cubicBezTo>
                    <a:cubicBezTo>
                      <a:pt x="556" y="162"/>
                      <a:pt x="555" y="163"/>
                      <a:pt x="555" y="164"/>
                    </a:cubicBezTo>
                    <a:cubicBezTo>
                      <a:pt x="555" y="165"/>
                      <a:pt x="556" y="166"/>
                      <a:pt x="557" y="166"/>
                    </a:cubicBezTo>
                    <a:cubicBezTo>
                      <a:pt x="561" y="166"/>
                      <a:pt x="561" y="166"/>
                      <a:pt x="561" y="166"/>
                    </a:cubicBezTo>
                    <a:cubicBezTo>
                      <a:pt x="562" y="166"/>
                      <a:pt x="563" y="165"/>
                      <a:pt x="563" y="164"/>
                    </a:cubicBezTo>
                    <a:cubicBezTo>
                      <a:pt x="563" y="163"/>
                      <a:pt x="562" y="162"/>
                      <a:pt x="561" y="162"/>
                    </a:cubicBezTo>
                    <a:moveTo>
                      <a:pt x="573" y="162"/>
                    </a:moveTo>
                    <a:cubicBezTo>
                      <a:pt x="569" y="162"/>
                      <a:pt x="569" y="162"/>
                      <a:pt x="569" y="162"/>
                    </a:cubicBezTo>
                    <a:cubicBezTo>
                      <a:pt x="568" y="162"/>
                      <a:pt x="567" y="163"/>
                      <a:pt x="567" y="164"/>
                    </a:cubicBezTo>
                    <a:cubicBezTo>
                      <a:pt x="567" y="165"/>
                      <a:pt x="568" y="166"/>
                      <a:pt x="569" y="166"/>
                    </a:cubicBezTo>
                    <a:cubicBezTo>
                      <a:pt x="573" y="166"/>
                      <a:pt x="573" y="166"/>
                      <a:pt x="573" y="166"/>
                    </a:cubicBezTo>
                    <a:cubicBezTo>
                      <a:pt x="574" y="166"/>
                      <a:pt x="575" y="165"/>
                      <a:pt x="575" y="164"/>
                    </a:cubicBezTo>
                    <a:cubicBezTo>
                      <a:pt x="575" y="163"/>
                      <a:pt x="574" y="162"/>
                      <a:pt x="573" y="162"/>
                    </a:cubicBezTo>
                    <a:moveTo>
                      <a:pt x="585" y="162"/>
                    </a:moveTo>
                    <a:cubicBezTo>
                      <a:pt x="581" y="162"/>
                      <a:pt x="581" y="162"/>
                      <a:pt x="581" y="162"/>
                    </a:cubicBezTo>
                    <a:cubicBezTo>
                      <a:pt x="580" y="162"/>
                      <a:pt x="579" y="163"/>
                      <a:pt x="579" y="164"/>
                    </a:cubicBezTo>
                    <a:cubicBezTo>
                      <a:pt x="579" y="165"/>
                      <a:pt x="580" y="166"/>
                      <a:pt x="581" y="166"/>
                    </a:cubicBezTo>
                    <a:cubicBezTo>
                      <a:pt x="585" y="166"/>
                      <a:pt x="585" y="166"/>
                      <a:pt x="585" y="166"/>
                    </a:cubicBezTo>
                    <a:cubicBezTo>
                      <a:pt x="586" y="166"/>
                      <a:pt x="587" y="165"/>
                      <a:pt x="587" y="164"/>
                    </a:cubicBezTo>
                    <a:cubicBezTo>
                      <a:pt x="587" y="163"/>
                      <a:pt x="586" y="162"/>
                      <a:pt x="585" y="162"/>
                    </a:cubicBezTo>
                    <a:moveTo>
                      <a:pt x="597" y="162"/>
                    </a:moveTo>
                    <a:cubicBezTo>
                      <a:pt x="593" y="162"/>
                      <a:pt x="593" y="162"/>
                      <a:pt x="593" y="162"/>
                    </a:cubicBezTo>
                    <a:cubicBezTo>
                      <a:pt x="592" y="162"/>
                      <a:pt x="591" y="163"/>
                      <a:pt x="591" y="164"/>
                    </a:cubicBezTo>
                    <a:cubicBezTo>
                      <a:pt x="591" y="165"/>
                      <a:pt x="592" y="166"/>
                      <a:pt x="593" y="166"/>
                    </a:cubicBezTo>
                    <a:cubicBezTo>
                      <a:pt x="597" y="166"/>
                      <a:pt x="597" y="166"/>
                      <a:pt x="597" y="166"/>
                    </a:cubicBezTo>
                    <a:cubicBezTo>
                      <a:pt x="598" y="166"/>
                      <a:pt x="599" y="165"/>
                      <a:pt x="599" y="164"/>
                    </a:cubicBezTo>
                    <a:cubicBezTo>
                      <a:pt x="599" y="163"/>
                      <a:pt x="598" y="162"/>
                      <a:pt x="597" y="162"/>
                    </a:cubicBezTo>
                    <a:moveTo>
                      <a:pt x="609" y="162"/>
                    </a:moveTo>
                    <a:cubicBezTo>
                      <a:pt x="605" y="162"/>
                      <a:pt x="605" y="162"/>
                      <a:pt x="605" y="162"/>
                    </a:cubicBezTo>
                    <a:cubicBezTo>
                      <a:pt x="604" y="162"/>
                      <a:pt x="603" y="163"/>
                      <a:pt x="603" y="164"/>
                    </a:cubicBezTo>
                    <a:cubicBezTo>
                      <a:pt x="603" y="165"/>
                      <a:pt x="604" y="166"/>
                      <a:pt x="605" y="166"/>
                    </a:cubicBezTo>
                    <a:cubicBezTo>
                      <a:pt x="609" y="166"/>
                      <a:pt x="609" y="166"/>
                      <a:pt x="609" y="166"/>
                    </a:cubicBezTo>
                    <a:cubicBezTo>
                      <a:pt x="610" y="166"/>
                      <a:pt x="611" y="165"/>
                      <a:pt x="611" y="164"/>
                    </a:cubicBezTo>
                    <a:cubicBezTo>
                      <a:pt x="611" y="163"/>
                      <a:pt x="610" y="162"/>
                      <a:pt x="609" y="162"/>
                    </a:cubicBezTo>
                    <a:moveTo>
                      <a:pt x="621" y="162"/>
                    </a:moveTo>
                    <a:cubicBezTo>
                      <a:pt x="617" y="162"/>
                      <a:pt x="617" y="162"/>
                      <a:pt x="617" y="162"/>
                    </a:cubicBezTo>
                    <a:cubicBezTo>
                      <a:pt x="616" y="162"/>
                      <a:pt x="615" y="163"/>
                      <a:pt x="615" y="164"/>
                    </a:cubicBezTo>
                    <a:cubicBezTo>
                      <a:pt x="615" y="165"/>
                      <a:pt x="616" y="166"/>
                      <a:pt x="617" y="166"/>
                    </a:cubicBezTo>
                    <a:cubicBezTo>
                      <a:pt x="621" y="166"/>
                      <a:pt x="621" y="166"/>
                      <a:pt x="621" y="166"/>
                    </a:cubicBezTo>
                    <a:cubicBezTo>
                      <a:pt x="622" y="166"/>
                      <a:pt x="623" y="165"/>
                      <a:pt x="623" y="164"/>
                    </a:cubicBezTo>
                    <a:cubicBezTo>
                      <a:pt x="623" y="163"/>
                      <a:pt x="622" y="162"/>
                      <a:pt x="621" y="162"/>
                    </a:cubicBezTo>
                    <a:moveTo>
                      <a:pt x="633" y="162"/>
                    </a:moveTo>
                    <a:cubicBezTo>
                      <a:pt x="629" y="162"/>
                      <a:pt x="629" y="162"/>
                      <a:pt x="629" y="162"/>
                    </a:cubicBezTo>
                    <a:cubicBezTo>
                      <a:pt x="628" y="162"/>
                      <a:pt x="627" y="163"/>
                      <a:pt x="627" y="164"/>
                    </a:cubicBezTo>
                    <a:cubicBezTo>
                      <a:pt x="627" y="165"/>
                      <a:pt x="628" y="166"/>
                      <a:pt x="629" y="166"/>
                    </a:cubicBezTo>
                    <a:cubicBezTo>
                      <a:pt x="633" y="166"/>
                      <a:pt x="633" y="166"/>
                      <a:pt x="633" y="166"/>
                    </a:cubicBezTo>
                    <a:cubicBezTo>
                      <a:pt x="634" y="166"/>
                      <a:pt x="635" y="165"/>
                      <a:pt x="635" y="164"/>
                    </a:cubicBezTo>
                    <a:cubicBezTo>
                      <a:pt x="635" y="163"/>
                      <a:pt x="634" y="162"/>
                      <a:pt x="633" y="162"/>
                    </a:cubicBezTo>
                    <a:moveTo>
                      <a:pt x="645" y="162"/>
                    </a:moveTo>
                    <a:cubicBezTo>
                      <a:pt x="641" y="162"/>
                      <a:pt x="641" y="162"/>
                      <a:pt x="641" y="162"/>
                    </a:cubicBezTo>
                    <a:cubicBezTo>
                      <a:pt x="640" y="162"/>
                      <a:pt x="639" y="163"/>
                      <a:pt x="639" y="164"/>
                    </a:cubicBezTo>
                    <a:cubicBezTo>
                      <a:pt x="639" y="165"/>
                      <a:pt x="640" y="166"/>
                      <a:pt x="641" y="166"/>
                    </a:cubicBezTo>
                    <a:cubicBezTo>
                      <a:pt x="645" y="166"/>
                      <a:pt x="645" y="166"/>
                      <a:pt x="645" y="166"/>
                    </a:cubicBezTo>
                    <a:cubicBezTo>
                      <a:pt x="646" y="166"/>
                      <a:pt x="647" y="165"/>
                      <a:pt x="647" y="164"/>
                    </a:cubicBezTo>
                    <a:cubicBezTo>
                      <a:pt x="647" y="163"/>
                      <a:pt x="646" y="162"/>
                      <a:pt x="645" y="162"/>
                    </a:cubicBezTo>
                    <a:moveTo>
                      <a:pt x="657" y="162"/>
                    </a:moveTo>
                    <a:cubicBezTo>
                      <a:pt x="653" y="162"/>
                      <a:pt x="653" y="162"/>
                      <a:pt x="653" y="162"/>
                    </a:cubicBezTo>
                    <a:cubicBezTo>
                      <a:pt x="652" y="162"/>
                      <a:pt x="651" y="163"/>
                      <a:pt x="651" y="164"/>
                    </a:cubicBezTo>
                    <a:cubicBezTo>
                      <a:pt x="651" y="165"/>
                      <a:pt x="652" y="166"/>
                      <a:pt x="653" y="166"/>
                    </a:cubicBezTo>
                    <a:cubicBezTo>
                      <a:pt x="657" y="166"/>
                      <a:pt x="657" y="166"/>
                      <a:pt x="657" y="166"/>
                    </a:cubicBezTo>
                    <a:cubicBezTo>
                      <a:pt x="658" y="166"/>
                      <a:pt x="659" y="165"/>
                      <a:pt x="659" y="164"/>
                    </a:cubicBezTo>
                    <a:cubicBezTo>
                      <a:pt x="659" y="163"/>
                      <a:pt x="658" y="162"/>
                      <a:pt x="657" y="162"/>
                    </a:cubicBezTo>
                    <a:moveTo>
                      <a:pt x="669" y="162"/>
                    </a:moveTo>
                    <a:cubicBezTo>
                      <a:pt x="665" y="162"/>
                      <a:pt x="665" y="162"/>
                      <a:pt x="665" y="162"/>
                    </a:cubicBezTo>
                    <a:cubicBezTo>
                      <a:pt x="664" y="162"/>
                      <a:pt x="663" y="163"/>
                      <a:pt x="663" y="164"/>
                    </a:cubicBezTo>
                    <a:cubicBezTo>
                      <a:pt x="663" y="165"/>
                      <a:pt x="664" y="166"/>
                      <a:pt x="665" y="166"/>
                    </a:cubicBezTo>
                    <a:cubicBezTo>
                      <a:pt x="669" y="166"/>
                      <a:pt x="669" y="166"/>
                      <a:pt x="669" y="166"/>
                    </a:cubicBezTo>
                    <a:cubicBezTo>
                      <a:pt x="671" y="166"/>
                      <a:pt x="671" y="165"/>
                      <a:pt x="671" y="164"/>
                    </a:cubicBezTo>
                    <a:cubicBezTo>
                      <a:pt x="671" y="163"/>
                      <a:pt x="671" y="162"/>
                      <a:pt x="669" y="162"/>
                    </a:cubicBezTo>
                    <a:moveTo>
                      <a:pt x="681" y="162"/>
                    </a:moveTo>
                    <a:cubicBezTo>
                      <a:pt x="677" y="162"/>
                      <a:pt x="677" y="162"/>
                      <a:pt x="677" y="162"/>
                    </a:cubicBezTo>
                    <a:cubicBezTo>
                      <a:pt x="676" y="162"/>
                      <a:pt x="675" y="163"/>
                      <a:pt x="675" y="164"/>
                    </a:cubicBezTo>
                    <a:cubicBezTo>
                      <a:pt x="675" y="165"/>
                      <a:pt x="676" y="166"/>
                      <a:pt x="677" y="166"/>
                    </a:cubicBezTo>
                    <a:cubicBezTo>
                      <a:pt x="681" y="166"/>
                      <a:pt x="681" y="166"/>
                      <a:pt x="681" y="166"/>
                    </a:cubicBezTo>
                    <a:cubicBezTo>
                      <a:pt x="683" y="166"/>
                      <a:pt x="684" y="165"/>
                      <a:pt x="684" y="164"/>
                    </a:cubicBezTo>
                    <a:cubicBezTo>
                      <a:pt x="684" y="163"/>
                      <a:pt x="683" y="162"/>
                      <a:pt x="681" y="162"/>
                    </a:cubicBezTo>
                    <a:moveTo>
                      <a:pt x="694" y="162"/>
                    </a:moveTo>
                    <a:cubicBezTo>
                      <a:pt x="690" y="162"/>
                      <a:pt x="690" y="162"/>
                      <a:pt x="690" y="162"/>
                    </a:cubicBezTo>
                    <a:cubicBezTo>
                      <a:pt x="688" y="162"/>
                      <a:pt x="688" y="163"/>
                      <a:pt x="688" y="164"/>
                    </a:cubicBezTo>
                    <a:cubicBezTo>
                      <a:pt x="688" y="165"/>
                      <a:pt x="688" y="166"/>
                      <a:pt x="690" y="166"/>
                    </a:cubicBezTo>
                    <a:cubicBezTo>
                      <a:pt x="694" y="166"/>
                      <a:pt x="694" y="166"/>
                      <a:pt x="694" y="166"/>
                    </a:cubicBezTo>
                    <a:cubicBezTo>
                      <a:pt x="695" y="166"/>
                      <a:pt x="696" y="165"/>
                      <a:pt x="696" y="164"/>
                    </a:cubicBezTo>
                    <a:cubicBezTo>
                      <a:pt x="696" y="163"/>
                      <a:pt x="695" y="162"/>
                      <a:pt x="694" y="162"/>
                    </a:cubicBezTo>
                    <a:moveTo>
                      <a:pt x="706" y="162"/>
                    </a:moveTo>
                    <a:cubicBezTo>
                      <a:pt x="702" y="162"/>
                      <a:pt x="702" y="162"/>
                      <a:pt x="702" y="162"/>
                    </a:cubicBezTo>
                    <a:cubicBezTo>
                      <a:pt x="700" y="162"/>
                      <a:pt x="700" y="163"/>
                      <a:pt x="700" y="164"/>
                    </a:cubicBezTo>
                    <a:cubicBezTo>
                      <a:pt x="700" y="165"/>
                      <a:pt x="700" y="166"/>
                      <a:pt x="702" y="166"/>
                    </a:cubicBezTo>
                    <a:cubicBezTo>
                      <a:pt x="706" y="166"/>
                      <a:pt x="706" y="166"/>
                      <a:pt x="706" y="166"/>
                    </a:cubicBezTo>
                    <a:cubicBezTo>
                      <a:pt x="707" y="166"/>
                      <a:pt x="708" y="165"/>
                      <a:pt x="708" y="164"/>
                    </a:cubicBezTo>
                    <a:cubicBezTo>
                      <a:pt x="708" y="163"/>
                      <a:pt x="707" y="162"/>
                      <a:pt x="706" y="162"/>
                    </a:cubicBezTo>
                    <a:moveTo>
                      <a:pt x="718" y="162"/>
                    </a:moveTo>
                    <a:cubicBezTo>
                      <a:pt x="714" y="162"/>
                      <a:pt x="714" y="162"/>
                      <a:pt x="714" y="162"/>
                    </a:cubicBezTo>
                    <a:cubicBezTo>
                      <a:pt x="713" y="162"/>
                      <a:pt x="712" y="163"/>
                      <a:pt x="712" y="164"/>
                    </a:cubicBezTo>
                    <a:cubicBezTo>
                      <a:pt x="712" y="165"/>
                      <a:pt x="713" y="166"/>
                      <a:pt x="714" y="166"/>
                    </a:cubicBezTo>
                    <a:cubicBezTo>
                      <a:pt x="718" y="166"/>
                      <a:pt x="718" y="166"/>
                      <a:pt x="718" y="166"/>
                    </a:cubicBezTo>
                    <a:cubicBezTo>
                      <a:pt x="719" y="166"/>
                      <a:pt x="720" y="165"/>
                      <a:pt x="720" y="164"/>
                    </a:cubicBezTo>
                    <a:cubicBezTo>
                      <a:pt x="720" y="163"/>
                      <a:pt x="719" y="162"/>
                      <a:pt x="718" y="162"/>
                    </a:cubicBezTo>
                    <a:moveTo>
                      <a:pt x="730" y="162"/>
                    </a:moveTo>
                    <a:cubicBezTo>
                      <a:pt x="726" y="162"/>
                      <a:pt x="726" y="162"/>
                      <a:pt x="726" y="162"/>
                    </a:cubicBezTo>
                    <a:cubicBezTo>
                      <a:pt x="725" y="162"/>
                      <a:pt x="724" y="163"/>
                      <a:pt x="724" y="164"/>
                    </a:cubicBezTo>
                    <a:cubicBezTo>
                      <a:pt x="724" y="165"/>
                      <a:pt x="725" y="166"/>
                      <a:pt x="726" y="166"/>
                    </a:cubicBezTo>
                    <a:cubicBezTo>
                      <a:pt x="730" y="166"/>
                      <a:pt x="730" y="166"/>
                      <a:pt x="730" y="166"/>
                    </a:cubicBezTo>
                    <a:cubicBezTo>
                      <a:pt x="731" y="166"/>
                      <a:pt x="732" y="165"/>
                      <a:pt x="732" y="164"/>
                    </a:cubicBezTo>
                    <a:cubicBezTo>
                      <a:pt x="732" y="163"/>
                      <a:pt x="731" y="162"/>
                      <a:pt x="730" y="162"/>
                    </a:cubicBezTo>
                    <a:moveTo>
                      <a:pt x="742" y="162"/>
                    </a:moveTo>
                    <a:cubicBezTo>
                      <a:pt x="738" y="162"/>
                      <a:pt x="738" y="162"/>
                      <a:pt x="738" y="162"/>
                    </a:cubicBezTo>
                    <a:cubicBezTo>
                      <a:pt x="737" y="162"/>
                      <a:pt x="736" y="163"/>
                      <a:pt x="736" y="164"/>
                    </a:cubicBezTo>
                    <a:cubicBezTo>
                      <a:pt x="736" y="165"/>
                      <a:pt x="737" y="166"/>
                      <a:pt x="738" y="166"/>
                    </a:cubicBezTo>
                    <a:cubicBezTo>
                      <a:pt x="742" y="166"/>
                      <a:pt x="742" y="166"/>
                      <a:pt x="742" y="166"/>
                    </a:cubicBezTo>
                    <a:cubicBezTo>
                      <a:pt x="743" y="166"/>
                      <a:pt x="744" y="165"/>
                      <a:pt x="744" y="164"/>
                    </a:cubicBezTo>
                    <a:cubicBezTo>
                      <a:pt x="744" y="163"/>
                      <a:pt x="743" y="162"/>
                      <a:pt x="742" y="162"/>
                    </a:cubicBezTo>
                    <a:moveTo>
                      <a:pt x="754" y="162"/>
                    </a:moveTo>
                    <a:cubicBezTo>
                      <a:pt x="750" y="162"/>
                      <a:pt x="750" y="162"/>
                      <a:pt x="750" y="162"/>
                    </a:cubicBezTo>
                    <a:cubicBezTo>
                      <a:pt x="749" y="162"/>
                      <a:pt x="748" y="163"/>
                      <a:pt x="748" y="164"/>
                    </a:cubicBezTo>
                    <a:cubicBezTo>
                      <a:pt x="748" y="165"/>
                      <a:pt x="749" y="166"/>
                      <a:pt x="750" y="166"/>
                    </a:cubicBezTo>
                    <a:cubicBezTo>
                      <a:pt x="754" y="166"/>
                      <a:pt x="754" y="166"/>
                      <a:pt x="754" y="166"/>
                    </a:cubicBezTo>
                    <a:cubicBezTo>
                      <a:pt x="755" y="166"/>
                      <a:pt x="756" y="165"/>
                      <a:pt x="756" y="164"/>
                    </a:cubicBezTo>
                    <a:cubicBezTo>
                      <a:pt x="756" y="163"/>
                      <a:pt x="755" y="162"/>
                      <a:pt x="754" y="162"/>
                    </a:cubicBezTo>
                    <a:moveTo>
                      <a:pt x="766" y="162"/>
                    </a:moveTo>
                    <a:cubicBezTo>
                      <a:pt x="762" y="162"/>
                      <a:pt x="762" y="162"/>
                      <a:pt x="762" y="162"/>
                    </a:cubicBezTo>
                    <a:cubicBezTo>
                      <a:pt x="761" y="162"/>
                      <a:pt x="760" y="163"/>
                      <a:pt x="760" y="164"/>
                    </a:cubicBezTo>
                    <a:cubicBezTo>
                      <a:pt x="760" y="165"/>
                      <a:pt x="761" y="166"/>
                      <a:pt x="762" y="166"/>
                    </a:cubicBezTo>
                    <a:cubicBezTo>
                      <a:pt x="766" y="166"/>
                      <a:pt x="766" y="166"/>
                      <a:pt x="766" y="166"/>
                    </a:cubicBezTo>
                    <a:cubicBezTo>
                      <a:pt x="767" y="166"/>
                      <a:pt x="768" y="165"/>
                      <a:pt x="768" y="164"/>
                    </a:cubicBezTo>
                    <a:cubicBezTo>
                      <a:pt x="768" y="163"/>
                      <a:pt x="767" y="162"/>
                      <a:pt x="766" y="162"/>
                    </a:cubicBezTo>
                    <a:moveTo>
                      <a:pt x="778" y="162"/>
                    </a:moveTo>
                    <a:cubicBezTo>
                      <a:pt x="774" y="162"/>
                      <a:pt x="774" y="162"/>
                      <a:pt x="774" y="162"/>
                    </a:cubicBezTo>
                    <a:cubicBezTo>
                      <a:pt x="773" y="162"/>
                      <a:pt x="772" y="163"/>
                      <a:pt x="772" y="164"/>
                    </a:cubicBezTo>
                    <a:cubicBezTo>
                      <a:pt x="772" y="165"/>
                      <a:pt x="773" y="166"/>
                      <a:pt x="774" y="166"/>
                    </a:cubicBezTo>
                    <a:cubicBezTo>
                      <a:pt x="778" y="166"/>
                      <a:pt x="778" y="166"/>
                      <a:pt x="778" y="166"/>
                    </a:cubicBezTo>
                    <a:cubicBezTo>
                      <a:pt x="779" y="166"/>
                      <a:pt x="780" y="165"/>
                      <a:pt x="780" y="164"/>
                    </a:cubicBezTo>
                    <a:cubicBezTo>
                      <a:pt x="780" y="163"/>
                      <a:pt x="779" y="162"/>
                      <a:pt x="778" y="162"/>
                    </a:cubicBezTo>
                    <a:moveTo>
                      <a:pt x="790" y="162"/>
                    </a:moveTo>
                    <a:cubicBezTo>
                      <a:pt x="786" y="162"/>
                      <a:pt x="786" y="162"/>
                      <a:pt x="786" y="162"/>
                    </a:cubicBezTo>
                    <a:cubicBezTo>
                      <a:pt x="785" y="162"/>
                      <a:pt x="784" y="163"/>
                      <a:pt x="784" y="164"/>
                    </a:cubicBezTo>
                    <a:cubicBezTo>
                      <a:pt x="784" y="165"/>
                      <a:pt x="785" y="166"/>
                      <a:pt x="786" y="166"/>
                    </a:cubicBezTo>
                    <a:cubicBezTo>
                      <a:pt x="790" y="166"/>
                      <a:pt x="790" y="166"/>
                      <a:pt x="790" y="166"/>
                    </a:cubicBezTo>
                    <a:cubicBezTo>
                      <a:pt x="791" y="166"/>
                      <a:pt x="792" y="165"/>
                      <a:pt x="792" y="164"/>
                    </a:cubicBezTo>
                    <a:cubicBezTo>
                      <a:pt x="792" y="163"/>
                      <a:pt x="791" y="162"/>
                      <a:pt x="790" y="162"/>
                    </a:cubicBezTo>
                    <a:moveTo>
                      <a:pt x="802" y="162"/>
                    </a:moveTo>
                    <a:cubicBezTo>
                      <a:pt x="798" y="162"/>
                      <a:pt x="798" y="162"/>
                      <a:pt x="798" y="162"/>
                    </a:cubicBezTo>
                    <a:cubicBezTo>
                      <a:pt x="797" y="162"/>
                      <a:pt x="796" y="163"/>
                      <a:pt x="796" y="164"/>
                    </a:cubicBezTo>
                    <a:cubicBezTo>
                      <a:pt x="796" y="165"/>
                      <a:pt x="797" y="166"/>
                      <a:pt x="798" y="166"/>
                    </a:cubicBezTo>
                    <a:cubicBezTo>
                      <a:pt x="802" y="166"/>
                      <a:pt x="802" y="166"/>
                      <a:pt x="802" y="166"/>
                    </a:cubicBezTo>
                    <a:cubicBezTo>
                      <a:pt x="803" y="166"/>
                      <a:pt x="804" y="165"/>
                      <a:pt x="804" y="164"/>
                    </a:cubicBezTo>
                    <a:cubicBezTo>
                      <a:pt x="804" y="163"/>
                      <a:pt x="803" y="162"/>
                      <a:pt x="802" y="162"/>
                    </a:cubicBezTo>
                    <a:moveTo>
                      <a:pt x="814" y="162"/>
                    </a:moveTo>
                    <a:cubicBezTo>
                      <a:pt x="810" y="162"/>
                      <a:pt x="810" y="162"/>
                      <a:pt x="810" y="162"/>
                    </a:cubicBezTo>
                    <a:cubicBezTo>
                      <a:pt x="809" y="162"/>
                      <a:pt x="808" y="163"/>
                      <a:pt x="808" y="164"/>
                    </a:cubicBezTo>
                    <a:cubicBezTo>
                      <a:pt x="808" y="165"/>
                      <a:pt x="809" y="166"/>
                      <a:pt x="810" y="166"/>
                    </a:cubicBezTo>
                    <a:cubicBezTo>
                      <a:pt x="814" y="166"/>
                      <a:pt x="814" y="166"/>
                      <a:pt x="814" y="166"/>
                    </a:cubicBezTo>
                    <a:cubicBezTo>
                      <a:pt x="815" y="166"/>
                      <a:pt x="816" y="165"/>
                      <a:pt x="816" y="164"/>
                    </a:cubicBezTo>
                    <a:cubicBezTo>
                      <a:pt x="816" y="163"/>
                      <a:pt x="815" y="162"/>
                      <a:pt x="814" y="162"/>
                    </a:cubicBezTo>
                    <a:moveTo>
                      <a:pt x="826" y="162"/>
                    </a:moveTo>
                    <a:cubicBezTo>
                      <a:pt x="822" y="162"/>
                      <a:pt x="822" y="162"/>
                      <a:pt x="822" y="162"/>
                    </a:cubicBezTo>
                    <a:cubicBezTo>
                      <a:pt x="821" y="162"/>
                      <a:pt x="820" y="163"/>
                      <a:pt x="820" y="164"/>
                    </a:cubicBezTo>
                    <a:cubicBezTo>
                      <a:pt x="820" y="165"/>
                      <a:pt x="821" y="166"/>
                      <a:pt x="822" y="166"/>
                    </a:cubicBezTo>
                    <a:cubicBezTo>
                      <a:pt x="826" y="166"/>
                      <a:pt x="826" y="166"/>
                      <a:pt x="826" y="166"/>
                    </a:cubicBezTo>
                    <a:cubicBezTo>
                      <a:pt x="827" y="166"/>
                      <a:pt x="828" y="165"/>
                      <a:pt x="828" y="164"/>
                    </a:cubicBezTo>
                    <a:cubicBezTo>
                      <a:pt x="828" y="163"/>
                      <a:pt x="827" y="162"/>
                      <a:pt x="826" y="162"/>
                    </a:cubicBezTo>
                    <a:moveTo>
                      <a:pt x="838" y="162"/>
                    </a:moveTo>
                    <a:cubicBezTo>
                      <a:pt x="834" y="162"/>
                      <a:pt x="834" y="162"/>
                      <a:pt x="834" y="162"/>
                    </a:cubicBezTo>
                    <a:cubicBezTo>
                      <a:pt x="833" y="162"/>
                      <a:pt x="832" y="163"/>
                      <a:pt x="832" y="164"/>
                    </a:cubicBezTo>
                    <a:cubicBezTo>
                      <a:pt x="832" y="165"/>
                      <a:pt x="833" y="166"/>
                      <a:pt x="834" y="166"/>
                    </a:cubicBezTo>
                    <a:cubicBezTo>
                      <a:pt x="838" y="166"/>
                      <a:pt x="838" y="166"/>
                      <a:pt x="838" y="166"/>
                    </a:cubicBezTo>
                    <a:cubicBezTo>
                      <a:pt x="839" y="166"/>
                      <a:pt x="840" y="165"/>
                      <a:pt x="840" y="164"/>
                    </a:cubicBezTo>
                    <a:cubicBezTo>
                      <a:pt x="840" y="163"/>
                      <a:pt x="839" y="162"/>
                      <a:pt x="838" y="162"/>
                    </a:cubicBezTo>
                    <a:moveTo>
                      <a:pt x="850" y="162"/>
                    </a:moveTo>
                    <a:cubicBezTo>
                      <a:pt x="846" y="162"/>
                      <a:pt x="846" y="162"/>
                      <a:pt x="846" y="162"/>
                    </a:cubicBezTo>
                    <a:cubicBezTo>
                      <a:pt x="845" y="162"/>
                      <a:pt x="844" y="163"/>
                      <a:pt x="844" y="164"/>
                    </a:cubicBezTo>
                    <a:cubicBezTo>
                      <a:pt x="844" y="165"/>
                      <a:pt x="845" y="166"/>
                      <a:pt x="846" y="166"/>
                    </a:cubicBezTo>
                    <a:cubicBezTo>
                      <a:pt x="850" y="166"/>
                      <a:pt x="850" y="166"/>
                      <a:pt x="850" y="166"/>
                    </a:cubicBezTo>
                    <a:cubicBezTo>
                      <a:pt x="852" y="166"/>
                      <a:pt x="852" y="165"/>
                      <a:pt x="852" y="164"/>
                    </a:cubicBezTo>
                    <a:cubicBezTo>
                      <a:pt x="852" y="163"/>
                      <a:pt x="852" y="162"/>
                      <a:pt x="850" y="162"/>
                    </a:cubicBezTo>
                    <a:moveTo>
                      <a:pt x="862" y="162"/>
                    </a:moveTo>
                    <a:cubicBezTo>
                      <a:pt x="858" y="162"/>
                      <a:pt x="858" y="162"/>
                      <a:pt x="858" y="162"/>
                    </a:cubicBezTo>
                    <a:cubicBezTo>
                      <a:pt x="857" y="162"/>
                      <a:pt x="856" y="163"/>
                      <a:pt x="856" y="164"/>
                    </a:cubicBezTo>
                    <a:cubicBezTo>
                      <a:pt x="856" y="165"/>
                      <a:pt x="857" y="166"/>
                      <a:pt x="858" y="166"/>
                    </a:cubicBezTo>
                    <a:cubicBezTo>
                      <a:pt x="862" y="166"/>
                      <a:pt x="862" y="166"/>
                      <a:pt x="862" y="166"/>
                    </a:cubicBezTo>
                    <a:cubicBezTo>
                      <a:pt x="864" y="166"/>
                      <a:pt x="864" y="165"/>
                      <a:pt x="864" y="164"/>
                    </a:cubicBezTo>
                    <a:cubicBezTo>
                      <a:pt x="864" y="163"/>
                      <a:pt x="864" y="162"/>
                      <a:pt x="862" y="162"/>
                    </a:cubicBezTo>
                    <a:moveTo>
                      <a:pt x="875" y="162"/>
                    </a:moveTo>
                    <a:cubicBezTo>
                      <a:pt x="871" y="162"/>
                      <a:pt x="871" y="162"/>
                      <a:pt x="871" y="162"/>
                    </a:cubicBezTo>
                    <a:cubicBezTo>
                      <a:pt x="869" y="162"/>
                      <a:pt x="869" y="163"/>
                      <a:pt x="869" y="164"/>
                    </a:cubicBezTo>
                    <a:cubicBezTo>
                      <a:pt x="869" y="165"/>
                      <a:pt x="869" y="166"/>
                      <a:pt x="871" y="166"/>
                    </a:cubicBezTo>
                    <a:cubicBezTo>
                      <a:pt x="875" y="166"/>
                      <a:pt x="875" y="166"/>
                      <a:pt x="875" y="166"/>
                    </a:cubicBezTo>
                    <a:cubicBezTo>
                      <a:pt x="876" y="166"/>
                      <a:pt x="877" y="165"/>
                      <a:pt x="877" y="164"/>
                    </a:cubicBezTo>
                    <a:cubicBezTo>
                      <a:pt x="877" y="163"/>
                      <a:pt x="876" y="162"/>
                      <a:pt x="875" y="162"/>
                    </a:cubicBezTo>
                    <a:moveTo>
                      <a:pt x="887" y="162"/>
                    </a:moveTo>
                    <a:cubicBezTo>
                      <a:pt x="883" y="162"/>
                      <a:pt x="883" y="162"/>
                      <a:pt x="883" y="162"/>
                    </a:cubicBezTo>
                    <a:cubicBezTo>
                      <a:pt x="881" y="162"/>
                      <a:pt x="881" y="163"/>
                      <a:pt x="881" y="164"/>
                    </a:cubicBezTo>
                    <a:cubicBezTo>
                      <a:pt x="881" y="165"/>
                      <a:pt x="881" y="166"/>
                      <a:pt x="883" y="166"/>
                    </a:cubicBezTo>
                    <a:cubicBezTo>
                      <a:pt x="887" y="166"/>
                      <a:pt x="887" y="166"/>
                      <a:pt x="887" y="166"/>
                    </a:cubicBezTo>
                    <a:cubicBezTo>
                      <a:pt x="888" y="166"/>
                      <a:pt x="889" y="165"/>
                      <a:pt x="889" y="164"/>
                    </a:cubicBezTo>
                    <a:cubicBezTo>
                      <a:pt x="889" y="163"/>
                      <a:pt x="888" y="162"/>
                      <a:pt x="887" y="162"/>
                    </a:cubicBezTo>
                    <a:moveTo>
                      <a:pt x="899" y="162"/>
                    </a:moveTo>
                    <a:cubicBezTo>
                      <a:pt x="895" y="162"/>
                      <a:pt x="895" y="162"/>
                      <a:pt x="895" y="162"/>
                    </a:cubicBezTo>
                    <a:cubicBezTo>
                      <a:pt x="894" y="162"/>
                      <a:pt x="893" y="163"/>
                      <a:pt x="893" y="164"/>
                    </a:cubicBezTo>
                    <a:cubicBezTo>
                      <a:pt x="893" y="165"/>
                      <a:pt x="894" y="166"/>
                      <a:pt x="895" y="166"/>
                    </a:cubicBezTo>
                    <a:cubicBezTo>
                      <a:pt x="899" y="166"/>
                      <a:pt x="899" y="166"/>
                      <a:pt x="899" y="166"/>
                    </a:cubicBezTo>
                    <a:cubicBezTo>
                      <a:pt x="900" y="166"/>
                      <a:pt x="901" y="165"/>
                      <a:pt x="901" y="164"/>
                    </a:cubicBezTo>
                    <a:cubicBezTo>
                      <a:pt x="901" y="163"/>
                      <a:pt x="900" y="162"/>
                      <a:pt x="899" y="162"/>
                    </a:cubicBezTo>
                    <a:moveTo>
                      <a:pt x="911" y="162"/>
                    </a:moveTo>
                    <a:cubicBezTo>
                      <a:pt x="907" y="162"/>
                      <a:pt x="907" y="162"/>
                      <a:pt x="907" y="162"/>
                    </a:cubicBezTo>
                    <a:cubicBezTo>
                      <a:pt x="906" y="162"/>
                      <a:pt x="905" y="163"/>
                      <a:pt x="905" y="164"/>
                    </a:cubicBezTo>
                    <a:cubicBezTo>
                      <a:pt x="905" y="165"/>
                      <a:pt x="906" y="166"/>
                      <a:pt x="907" y="166"/>
                    </a:cubicBezTo>
                    <a:cubicBezTo>
                      <a:pt x="911" y="166"/>
                      <a:pt x="911" y="166"/>
                      <a:pt x="911" y="166"/>
                    </a:cubicBezTo>
                    <a:cubicBezTo>
                      <a:pt x="912" y="166"/>
                      <a:pt x="913" y="165"/>
                      <a:pt x="913" y="164"/>
                    </a:cubicBezTo>
                    <a:cubicBezTo>
                      <a:pt x="913" y="163"/>
                      <a:pt x="912" y="162"/>
                      <a:pt x="911" y="162"/>
                    </a:cubicBezTo>
                    <a:moveTo>
                      <a:pt x="923" y="162"/>
                    </a:moveTo>
                    <a:cubicBezTo>
                      <a:pt x="919" y="162"/>
                      <a:pt x="919" y="162"/>
                      <a:pt x="919" y="162"/>
                    </a:cubicBezTo>
                    <a:cubicBezTo>
                      <a:pt x="918" y="162"/>
                      <a:pt x="917" y="163"/>
                      <a:pt x="917" y="164"/>
                    </a:cubicBezTo>
                    <a:cubicBezTo>
                      <a:pt x="917" y="165"/>
                      <a:pt x="918" y="166"/>
                      <a:pt x="919" y="166"/>
                    </a:cubicBezTo>
                    <a:cubicBezTo>
                      <a:pt x="923" y="166"/>
                      <a:pt x="923" y="166"/>
                      <a:pt x="923" y="166"/>
                    </a:cubicBezTo>
                    <a:cubicBezTo>
                      <a:pt x="924" y="166"/>
                      <a:pt x="925" y="165"/>
                      <a:pt x="925" y="164"/>
                    </a:cubicBezTo>
                    <a:cubicBezTo>
                      <a:pt x="925" y="163"/>
                      <a:pt x="924" y="162"/>
                      <a:pt x="923" y="162"/>
                    </a:cubicBezTo>
                    <a:moveTo>
                      <a:pt x="935" y="162"/>
                    </a:moveTo>
                    <a:cubicBezTo>
                      <a:pt x="931" y="162"/>
                      <a:pt x="931" y="162"/>
                      <a:pt x="931" y="162"/>
                    </a:cubicBezTo>
                    <a:cubicBezTo>
                      <a:pt x="930" y="162"/>
                      <a:pt x="929" y="163"/>
                      <a:pt x="929" y="164"/>
                    </a:cubicBezTo>
                    <a:cubicBezTo>
                      <a:pt x="929" y="165"/>
                      <a:pt x="930" y="166"/>
                      <a:pt x="931" y="166"/>
                    </a:cubicBezTo>
                    <a:cubicBezTo>
                      <a:pt x="935" y="166"/>
                      <a:pt x="935" y="166"/>
                      <a:pt x="935" y="166"/>
                    </a:cubicBezTo>
                    <a:cubicBezTo>
                      <a:pt x="936" y="166"/>
                      <a:pt x="937" y="165"/>
                      <a:pt x="937" y="164"/>
                    </a:cubicBezTo>
                    <a:cubicBezTo>
                      <a:pt x="937" y="163"/>
                      <a:pt x="936" y="162"/>
                      <a:pt x="935" y="162"/>
                    </a:cubicBezTo>
                    <a:moveTo>
                      <a:pt x="947" y="162"/>
                    </a:moveTo>
                    <a:cubicBezTo>
                      <a:pt x="943" y="162"/>
                      <a:pt x="943" y="162"/>
                      <a:pt x="943" y="162"/>
                    </a:cubicBezTo>
                    <a:cubicBezTo>
                      <a:pt x="942" y="162"/>
                      <a:pt x="941" y="163"/>
                      <a:pt x="941" y="164"/>
                    </a:cubicBezTo>
                    <a:cubicBezTo>
                      <a:pt x="941" y="165"/>
                      <a:pt x="942" y="166"/>
                      <a:pt x="943" y="166"/>
                    </a:cubicBezTo>
                    <a:cubicBezTo>
                      <a:pt x="947" y="166"/>
                      <a:pt x="947" y="166"/>
                      <a:pt x="947" y="166"/>
                    </a:cubicBezTo>
                    <a:cubicBezTo>
                      <a:pt x="948" y="166"/>
                      <a:pt x="949" y="165"/>
                      <a:pt x="949" y="164"/>
                    </a:cubicBezTo>
                    <a:cubicBezTo>
                      <a:pt x="949" y="163"/>
                      <a:pt x="948" y="162"/>
                      <a:pt x="947" y="162"/>
                    </a:cubicBezTo>
                    <a:moveTo>
                      <a:pt x="959" y="162"/>
                    </a:moveTo>
                    <a:cubicBezTo>
                      <a:pt x="955" y="162"/>
                      <a:pt x="955" y="162"/>
                      <a:pt x="955" y="162"/>
                    </a:cubicBezTo>
                    <a:cubicBezTo>
                      <a:pt x="954" y="162"/>
                      <a:pt x="953" y="163"/>
                      <a:pt x="953" y="164"/>
                    </a:cubicBezTo>
                    <a:cubicBezTo>
                      <a:pt x="953" y="165"/>
                      <a:pt x="954" y="166"/>
                      <a:pt x="955" y="166"/>
                    </a:cubicBezTo>
                    <a:cubicBezTo>
                      <a:pt x="959" y="166"/>
                      <a:pt x="959" y="166"/>
                      <a:pt x="959" y="166"/>
                    </a:cubicBezTo>
                    <a:cubicBezTo>
                      <a:pt x="960" y="166"/>
                      <a:pt x="961" y="165"/>
                      <a:pt x="961" y="164"/>
                    </a:cubicBezTo>
                    <a:cubicBezTo>
                      <a:pt x="961" y="163"/>
                      <a:pt x="960" y="162"/>
                      <a:pt x="959" y="162"/>
                    </a:cubicBezTo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moveTo>
                      <a:pt x="1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2" y="1"/>
                      <a:pt x="12" y="2"/>
                    </a:cubicBezTo>
                    <a:cubicBezTo>
                      <a:pt x="12" y="3"/>
                      <a:pt x="13" y="4"/>
                      <a:pt x="14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20" y="3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moveTo>
                      <a:pt x="30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4" y="1"/>
                      <a:pt x="24" y="2"/>
                    </a:cubicBezTo>
                    <a:cubicBezTo>
                      <a:pt x="24" y="3"/>
                      <a:pt x="25" y="4"/>
                      <a:pt x="26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1" y="4"/>
                      <a:pt x="32" y="3"/>
                      <a:pt x="32" y="2"/>
                    </a:cubicBezTo>
                    <a:cubicBezTo>
                      <a:pt x="32" y="1"/>
                      <a:pt x="31" y="0"/>
                      <a:pt x="30" y="0"/>
                    </a:cubicBezTo>
                    <a:moveTo>
                      <a:pt x="42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7" y="0"/>
                      <a:pt x="36" y="1"/>
                      <a:pt x="36" y="2"/>
                    </a:cubicBezTo>
                    <a:cubicBezTo>
                      <a:pt x="36" y="3"/>
                      <a:pt x="37" y="4"/>
                      <a:pt x="38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4" y="3"/>
                      <a:pt x="44" y="2"/>
                    </a:cubicBezTo>
                    <a:cubicBezTo>
                      <a:pt x="44" y="1"/>
                      <a:pt x="43" y="0"/>
                      <a:pt x="42" y="0"/>
                    </a:cubicBezTo>
                    <a:moveTo>
                      <a:pt x="54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8" y="1"/>
                      <a:pt x="48" y="2"/>
                    </a:cubicBezTo>
                    <a:cubicBezTo>
                      <a:pt x="48" y="3"/>
                      <a:pt x="49" y="4"/>
                      <a:pt x="50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5" y="4"/>
                      <a:pt x="56" y="3"/>
                      <a:pt x="56" y="2"/>
                    </a:cubicBezTo>
                    <a:cubicBezTo>
                      <a:pt x="56" y="1"/>
                      <a:pt x="55" y="0"/>
                      <a:pt x="54" y="0"/>
                    </a:cubicBezTo>
                    <a:moveTo>
                      <a:pt x="66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1" y="0"/>
                      <a:pt x="60" y="1"/>
                      <a:pt x="60" y="2"/>
                    </a:cubicBezTo>
                    <a:cubicBezTo>
                      <a:pt x="60" y="3"/>
                      <a:pt x="61" y="4"/>
                      <a:pt x="6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moveTo>
                      <a:pt x="78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73" y="0"/>
                      <a:pt x="72" y="1"/>
                      <a:pt x="72" y="2"/>
                    </a:cubicBezTo>
                    <a:cubicBezTo>
                      <a:pt x="72" y="3"/>
                      <a:pt x="73" y="4"/>
                      <a:pt x="74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moveTo>
                      <a:pt x="90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5" y="0"/>
                      <a:pt x="84" y="1"/>
                      <a:pt x="84" y="2"/>
                    </a:cubicBezTo>
                    <a:cubicBezTo>
                      <a:pt x="84" y="3"/>
                      <a:pt x="85" y="4"/>
                      <a:pt x="86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1" y="4"/>
                      <a:pt x="92" y="3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moveTo>
                      <a:pt x="102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7" y="0"/>
                      <a:pt x="96" y="1"/>
                      <a:pt x="96" y="2"/>
                    </a:cubicBezTo>
                    <a:cubicBezTo>
                      <a:pt x="96" y="3"/>
                      <a:pt x="97" y="4"/>
                      <a:pt x="98" y="4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3" y="4"/>
                      <a:pt x="104" y="3"/>
                      <a:pt x="104" y="2"/>
                    </a:cubicBezTo>
                    <a:cubicBezTo>
                      <a:pt x="104" y="1"/>
                      <a:pt x="103" y="0"/>
                      <a:pt x="102" y="0"/>
                    </a:cubicBezTo>
                    <a:moveTo>
                      <a:pt x="114" y="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109" y="0"/>
                      <a:pt x="108" y="1"/>
                      <a:pt x="108" y="2"/>
                    </a:cubicBezTo>
                    <a:cubicBezTo>
                      <a:pt x="108" y="3"/>
                      <a:pt x="109" y="4"/>
                      <a:pt x="110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6" y="4"/>
                      <a:pt x="116" y="3"/>
                      <a:pt x="116" y="2"/>
                    </a:cubicBezTo>
                    <a:cubicBezTo>
                      <a:pt x="116" y="1"/>
                      <a:pt x="116" y="0"/>
                      <a:pt x="114" y="0"/>
                    </a:cubicBezTo>
                    <a:moveTo>
                      <a:pt x="126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121" y="0"/>
                      <a:pt x="120" y="1"/>
                      <a:pt x="120" y="2"/>
                    </a:cubicBezTo>
                    <a:cubicBezTo>
                      <a:pt x="120" y="3"/>
                      <a:pt x="121" y="4"/>
                      <a:pt x="122" y="4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8" y="4"/>
                      <a:pt x="129" y="3"/>
                      <a:pt x="129" y="2"/>
                    </a:cubicBezTo>
                    <a:cubicBezTo>
                      <a:pt x="129" y="1"/>
                      <a:pt x="128" y="0"/>
                      <a:pt x="126" y="0"/>
                    </a:cubicBezTo>
                    <a:moveTo>
                      <a:pt x="139" y="0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33" y="0"/>
                      <a:pt x="133" y="1"/>
                      <a:pt x="133" y="2"/>
                    </a:cubicBezTo>
                    <a:cubicBezTo>
                      <a:pt x="133" y="3"/>
                      <a:pt x="133" y="4"/>
                      <a:pt x="135" y="4"/>
                    </a:cubicBezTo>
                    <a:cubicBezTo>
                      <a:pt x="139" y="4"/>
                      <a:pt x="139" y="4"/>
                      <a:pt x="139" y="4"/>
                    </a:cubicBezTo>
                    <a:cubicBezTo>
                      <a:pt x="140" y="4"/>
                      <a:pt x="141" y="3"/>
                      <a:pt x="141" y="2"/>
                    </a:cubicBezTo>
                    <a:cubicBezTo>
                      <a:pt x="141" y="1"/>
                      <a:pt x="140" y="0"/>
                      <a:pt x="139" y="0"/>
                    </a:cubicBezTo>
                    <a:moveTo>
                      <a:pt x="151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5" y="0"/>
                      <a:pt x="145" y="1"/>
                      <a:pt x="145" y="2"/>
                    </a:cubicBezTo>
                    <a:cubicBezTo>
                      <a:pt x="145" y="3"/>
                      <a:pt x="145" y="4"/>
                      <a:pt x="147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2" y="4"/>
                      <a:pt x="153" y="3"/>
                      <a:pt x="153" y="2"/>
                    </a:cubicBezTo>
                    <a:cubicBezTo>
                      <a:pt x="153" y="1"/>
                      <a:pt x="152" y="0"/>
                      <a:pt x="151" y="0"/>
                    </a:cubicBezTo>
                    <a:moveTo>
                      <a:pt x="163" y="0"/>
                    </a:moveTo>
                    <a:cubicBezTo>
                      <a:pt x="159" y="0"/>
                      <a:pt x="159" y="0"/>
                      <a:pt x="159" y="0"/>
                    </a:cubicBezTo>
                    <a:cubicBezTo>
                      <a:pt x="158" y="0"/>
                      <a:pt x="157" y="1"/>
                      <a:pt x="157" y="2"/>
                    </a:cubicBezTo>
                    <a:cubicBezTo>
                      <a:pt x="157" y="3"/>
                      <a:pt x="158" y="4"/>
                      <a:pt x="159" y="4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4" y="4"/>
                      <a:pt x="165" y="3"/>
                      <a:pt x="165" y="2"/>
                    </a:cubicBezTo>
                    <a:cubicBezTo>
                      <a:pt x="165" y="1"/>
                      <a:pt x="164" y="0"/>
                      <a:pt x="163" y="0"/>
                    </a:cubicBezTo>
                    <a:moveTo>
                      <a:pt x="175" y="0"/>
                    </a:moveTo>
                    <a:cubicBezTo>
                      <a:pt x="171" y="0"/>
                      <a:pt x="171" y="0"/>
                      <a:pt x="171" y="0"/>
                    </a:cubicBezTo>
                    <a:cubicBezTo>
                      <a:pt x="170" y="0"/>
                      <a:pt x="169" y="1"/>
                      <a:pt x="169" y="2"/>
                    </a:cubicBezTo>
                    <a:cubicBezTo>
                      <a:pt x="169" y="3"/>
                      <a:pt x="170" y="4"/>
                      <a:pt x="171" y="4"/>
                    </a:cubicBezTo>
                    <a:cubicBezTo>
                      <a:pt x="175" y="4"/>
                      <a:pt x="175" y="4"/>
                      <a:pt x="175" y="4"/>
                    </a:cubicBezTo>
                    <a:cubicBezTo>
                      <a:pt x="176" y="4"/>
                      <a:pt x="177" y="3"/>
                      <a:pt x="177" y="2"/>
                    </a:cubicBezTo>
                    <a:cubicBezTo>
                      <a:pt x="177" y="1"/>
                      <a:pt x="176" y="0"/>
                      <a:pt x="175" y="0"/>
                    </a:cubicBezTo>
                    <a:moveTo>
                      <a:pt x="187" y="0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182" y="0"/>
                      <a:pt x="181" y="1"/>
                      <a:pt x="181" y="2"/>
                    </a:cubicBezTo>
                    <a:cubicBezTo>
                      <a:pt x="181" y="3"/>
                      <a:pt x="182" y="4"/>
                      <a:pt x="183" y="4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8" y="4"/>
                      <a:pt x="189" y="3"/>
                      <a:pt x="189" y="2"/>
                    </a:cubicBezTo>
                    <a:cubicBezTo>
                      <a:pt x="189" y="1"/>
                      <a:pt x="188" y="0"/>
                      <a:pt x="187" y="0"/>
                    </a:cubicBezTo>
                    <a:moveTo>
                      <a:pt x="199" y="0"/>
                    </a:moveTo>
                    <a:cubicBezTo>
                      <a:pt x="195" y="0"/>
                      <a:pt x="195" y="0"/>
                      <a:pt x="195" y="0"/>
                    </a:cubicBezTo>
                    <a:cubicBezTo>
                      <a:pt x="194" y="0"/>
                      <a:pt x="193" y="1"/>
                      <a:pt x="193" y="2"/>
                    </a:cubicBezTo>
                    <a:cubicBezTo>
                      <a:pt x="193" y="3"/>
                      <a:pt x="194" y="4"/>
                      <a:pt x="195" y="4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200" y="4"/>
                      <a:pt x="201" y="3"/>
                      <a:pt x="201" y="2"/>
                    </a:cubicBezTo>
                    <a:cubicBezTo>
                      <a:pt x="201" y="1"/>
                      <a:pt x="200" y="0"/>
                      <a:pt x="199" y="0"/>
                    </a:cubicBezTo>
                    <a:moveTo>
                      <a:pt x="211" y="0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206" y="0"/>
                      <a:pt x="205" y="1"/>
                      <a:pt x="205" y="2"/>
                    </a:cubicBezTo>
                    <a:cubicBezTo>
                      <a:pt x="205" y="3"/>
                      <a:pt x="206" y="4"/>
                      <a:pt x="207" y="4"/>
                    </a:cubicBezTo>
                    <a:cubicBezTo>
                      <a:pt x="211" y="4"/>
                      <a:pt x="211" y="4"/>
                      <a:pt x="211" y="4"/>
                    </a:cubicBezTo>
                    <a:cubicBezTo>
                      <a:pt x="212" y="4"/>
                      <a:pt x="213" y="3"/>
                      <a:pt x="213" y="2"/>
                    </a:cubicBezTo>
                    <a:cubicBezTo>
                      <a:pt x="213" y="1"/>
                      <a:pt x="212" y="0"/>
                      <a:pt x="211" y="0"/>
                    </a:cubicBezTo>
                    <a:moveTo>
                      <a:pt x="223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18" y="0"/>
                      <a:pt x="217" y="1"/>
                      <a:pt x="217" y="2"/>
                    </a:cubicBezTo>
                    <a:cubicBezTo>
                      <a:pt x="217" y="3"/>
                      <a:pt x="218" y="4"/>
                      <a:pt x="219" y="4"/>
                    </a:cubicBezTo>
                    <a:cubicBezTo>
                      <a:pt x="223" y="4"/>
                      <a:pt x="223" y="4"/>
                      <a:pt x="223" y="4"/>
                    </a:cubicBezTo>
                    <a:cubicBezTo>
                      <a:pt x="224" y="4"/>
                      <a:pt x="225" y="3"/>
                      <a:pt x="225" y="2"/>
                    </a:cubicBezTo>
                    <a:cubicBezTo>
                      <a:pt x="225" y="1"/>
                      <a:pt x="224" y="0"/>
                      <a:pt x="223" y="0"/>
                    </a:cubicBezTo>
                    <a:moveTo>
                      <a:pt x="235" y="0"/>
                    </a:moveTo>
                    <a:cubicBezTo>
                      <a:pt x="231" y="0"/>
                      <a:pt x="231" y="0"/>
                      <a:pt x="231" y="0"/>
                    </a:cubicBezTo>
                    <a:cubicBezTo>
                      <a:pt x="230" y="0"/>
                      <a:pt x="229" y="1"/>
                      <a:pt x="229" y="2"/>
                    </a:cubicBezTo>
                    <a:cubicBezTo>
                      <a:pt x="229" y="3"/>
                      <a:pt x="230" y="4"/>
                      <a:pt x="231" y="4"/>
                    </a:cubicBezTo>
                    <a:cubicBezTo>
                      <a:pt x="235" y="4"/>
                      <a:pt x="235" y="4"/>
                      <a:pt x="235" y="4"/>
                    </a:cubicBezTo>
                    <a:cubicBezTo>
                      <a:pt x="236" y="4"/>
                      <a:pt x="237" y="3"/>
                      <a:pt x="237" y="2"/>
                    </a:cubicBezTo>
                    <a:cubicBezTo>
                      <a:pt x="237" y="1"/>
                      <a:pt x="236" y="0"/>
                      <a:pt x="235" y="0"/>
                    </a:cubicBezTo>
                    <a:moveTo>
                      <a:pt x="247" y="0"/>
                    </a:moveTo>
                    <a:cubicBezTo>
                      <a:pt x="243" y="0"/>
                      <a:pt x="243" y="0"/>
                      <a:pt x="243" y="0"/>
                    </a:cubicBezTo>
                    <a:cubicBezTo>
                      <a:pt x="242" y="0"/>
                      <a:pt x="241" y="1"/>
                      <a:pt x="241" y="2"/>
                    </a:cubicBezTo>
                    <a:cubicBezTo>
                      <a:pt x="241" y="3"/>
                      <a:pt x="242" y="4"/>
                      <a:pt x="243" y="4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8" y="4"/>
                      <a:pt x="249" y="3"/>
                      <a:pt x="249" y="2"/>
                    </a:cubicBezTo>
                    <a:cubicBezTo>
                      <a:pt x="249" y="1"/>
                      <a:pt x="248" y="0"/>
                      <a:pt x="247" y="0"/>
                    </a:cubicBezTo>
                    <a:moveTo>
                      <a:pt x="259" y="0"/>
                    </a:moveTo>
                    <a:cubicBezTo>
                      <a:pt x="255" y="0"/>
                      <a:pt x="255" y="0"/>
                      <a:pt x="255" y="0"/>
                    </a:cubicBezTo>
                    <a:cubicBezTo>
                      <a:pt x="254" y="0"/>
                      <a:pt x="253" y="1"/>
                      <a:pt x="253" y="2"/>
                    </a:cubicBezTo>
                    <a:cubicBezTo>
                      <a:pt x="253" y="3"/>
                      <a:pt x="254" y="4"/>
                      <a:pt x="255" y="4"/>
                    </a:cubicBezTo>
                    <a:cubicBezTo>
                      <a:pt x="259" y="4"/>
                      <a:pt x="259" y="4"/>
                      <a:pt x="259" y="4"/>
                    </a:cubicBezTo>
                    <a:cubicBezTo>
                      <a:pt x="260" y="4"/>
                      <a:pt x="261" y="3"/>
                      <a:pt x="261" y="2"/>
                    </a:cubicBezTo>
                    <a:cubicBezTo>
                      <a:pt x="261" y="1"/>
                      <a:pt x="260" y="0"/>
                      <a:pt x="259" y="0"/>
                    </a:cubicBezTo>
                    <a:moveTo>
                      <a:pt x="271" y="0"/>
                    </a:moveTo>
                    <a:cubicBezTo>
                      <a:pt x="267" y="0"/>
                      <a:pt x="267" y="0"/>
                      <a:pt x="267" y="0"/>
                    </a:cubicBezTo>
                    <a:cubicBezTo>
                      <a:pt x="266" y="0"/>
                      <a:pt x="265" y="1"/>
                      <a:pt x="265" y="2"/>
                    </a:cubicBezTo>
                    <a:cubicBezTo>
                      <a:pt x="265" y="3"/>
                      <a:pt x="266" y="4"/>
                      <a:pt x="267" y="4"/>
                    </a:cubicBezTo>
                    <a:cubicBezTo>
                      <a:pt x="271" y="4"/>
                      <a:pt x="271" y="4"/>
                      <a:pt x="271" y="4"/>
                    </a:cubicBezTo>
                    <a:cubicBezTo>
                      <a:pt x="272" y="4"/>
                      <a:pt x="273" y="3"/>
                      <a:pt x="273" y="2"/>
                    </a:cubicBezTo>
                    <a:cubicBezTo>
                      <a:pt x="273" y="1"/>
                      <a:pt x="272" y="0"/>
                      <a:pt x="271" y="0"/>
                    </a:cubicBezTo>
                    <a:moveTo>
                      <a:pt x="283" y="0"/>
                    </a:moveTo>
                    <a:cubicBezTo>
                      <a:pt x="279" y="0"/>
                      <a:pt x="279" y="0"/>
                      <a:pt x="279" y="0"/>
                    </a:cubicBezTo>
                    <a:cubicBezTo>
                      <a:pt x="278" y="0"/>
                      <a:pt x="277" y="1"/>
                      <a:pt x="277" y="2"/>
                    </a:cubicBezTo>
                    <a:cubicBezTo>
                      <a:pt x="277" y="3"/>
                      <a:pt x="278" y="4"/>
                      <a:pt x="279" y="4"/>
                    </a:cubicBezTo>
                    <a:cubicBezTo>
                      <a:pt x="283" y="4"/>
                      <a:pt x="283" y="4"/>
                      <a:pt x="283" y="4"/>
                    </a:cubicBezTo>
                    <a:cubicBezTo>
                      <a:pt x="284" y="4"/>
                      <a:pt x="285" y="3"/>
                      <a:pt x="285" y="2"/>
                    </a:cubicBezTo>
                    <a:cubicBezTo>
                      <a:pt x="285" y="1"/>
                      <a:pt x="284" y="0"/>
                      <a:pt x="283" y="0"/>
                    </a:cubicBezTo>
                    <a:moveTo>
                      <a:pt x="295" y="0"/>
                    </a:move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9" y="1"/>
                      <a:pt x="289" y="2"/>
                    </a:cubicBezTo>
                    <a:cubicBezTo>
                      <a:pt x="289" y="3"/>
                      <a:pt x="290" y="4"/>
                      <a:pt x="291" y="4"/>
                    </a:cubicBezTo>
                    <a:cubicBezTo>
                      <a:pt x="295" y="4"/>
                      <a:pt x="295" y="4"/>
                      <a:pt x="295" y="4"/>
                    </a:cubicBezTo>
                    <a:cubicBezTo>
                      <a:pt x="297" y="4"/>
                      <a:pt x="297" y="3"/>
                      <a:pt x="297" y="2"/>
                    </a:cubicBezTo>
                    <a:cubicBezTo>
                      <a:pt x="297" y="1"/>
                      <a:pt x="297" y="0"/>
                      <a:pt x="295" y="0"/>
                    </a:cubicBezTo>
                    <a:moveTo>
                      <a:pt x="307" y="0"/>
                    </a:moveTo>
                    <a:cubicBezTo>
                      <a:pt x="303" y="0"/>
                      <a:pt x="303" y="0"/>
                      <a:pt x="303" y="0"/>
                    </a:cubicBezTo>
                    <a:cubicBezTo>
                      <a:pt x="302" y="0"/>
                      <a:pt x="301" y="1"/>
                      <a:pt x="301" y="2"/>
                    </a:cubicBezTo>
                    <a:cubicBezTo>
                      <a:pt x="301" y="3"/>
                      <a:pt x="302" y="4"/>
                      <a:pt x="303" y="4"/>
                    </a:cubicBezTo>
                    <a:cubicBezTo>
                      <a:pt x="307" y="4"/>
                      <a:pt x="307" y="4"/>
                      <a:pt x="307" y="4"/>
                    </a:cubicBezTo>
                    <a:cubicBezTo>
                      <a:pt x="309" y="4"/>
                      <a:pt x="309" y="3"/>
                      <a:pt x="309" y="2"/>
                    </a:cubicBezTo>
                    <a:cubicBezTo>
                      <a:pt x="309" y="1"/>
                      <a:pt x="309" y="0"/>
                      <a:pt x="307" y="0"/>
                    </a:cubicBezTo>
                    <a:moveTo>
                      <a:pt x="320" y="0"/>
                    </a:moveTo>
                    <a:cubicBezTo>
                      <a:pt x="316" y="0"/>
                      <a:pt x="316" y="0"/>
                      <a:pt x="316" y="0"/>
                    </a:cubicBezTo>
                    <a:cubicBezTo>
                      <a:pt x="314" y="0"/>
                      <a:pt x="313" y="1"/>
                      <a:pt x="313" y="2"/>
                    </a:cubicBezTo>
                    <a:cubicBezTo>
                      <a:pt x="313" y="3"/>
                      <a:pt x="314" y="4"/>
                      <a:pt x="316" y="4"/>
                    </a:cubicBezTo>
                    <a:cubicBezTo>
                      <a:pt x="320" y="4"/>
                      <a:pt x="320" y="4"/>
                      <a:pt x="320" y="4"/>
                    </a:cubicBezTo>
                    <a:cubicBezTo>
                      <a:pt x="321" y="4"/>
                      <a:pt x="322" y="3"/>
                      <a:pt x="322" y="2"/>
                    </a:cubicBezTo>
                    <a:cubicBezTo>
                      <a:pt x="322" y="1"/>
                      <a:pt x="321" y="0"/>
                      <a:pt x="320" y="0"/>
                    </a:cubicBezTo>
                    <a:moveTo>
                      <a:pt x="332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26" y="0"/>
                      <a:pt x="326" y="1"/>
                      <a:pt x="326" y="2"/>
                    </a:cubicBezTo>
                    <a:cubicBezTo>
                      <a:pt x="326" y="3"/>
                      <a:pt x="326" y="4"/>
                      <a:pt x="328" y="4"/>
                    </a:cubicBezTo>
                    <a:cubicBezTo>
                      <a:pt x="332" y="4"/>
                      <a:pt x="332" y="4"/>
                      <a:pt x="332" y="4"/>
                    </a:cubicBezTo>
                    <a:cubicBezTo>
                      <a:pt x="333" y="4"/>
                      <a:pt x="334" y="3"/>
                      <a:pt x="334" y="2"/>
                    </a:cubicBezTo>
                    <a:cubicBezTo>
                      <a:pt x="334" y="1"/>
                      <a:pt x="333" y="0"/>
                      <a:pt x="332" y="0"/>
                    </a:cubicBezTo>
                    <a:moveTo>
                      <a:pt x="344" y="0"/>
                    </a:moveTo>
                    <a:cubicBezTo>
                      <a:pt x="340" y="0"/>
                      <a:pt x="340" y="0"/>
                      <a:pt x="340" y="0"/>
                    </a:cubicBezTo>
                    <a:cubicBezTo>
                      <a:pt x="339" y="0"/>
                      <a:pt x="338" y="1"/>
                      <a:pt x="338" y="2"/>
                    </a:cubicBezTo>
                    <a:cubicBezTo>
                      <a:pt x="338" y="3"/>
                      <a:pt x="339" y="4"/>
                      <a:pt x="340" y="4"/>
                    </a:cubicBezTo>
                    <a:cubicBezTo>
                      <a:pt x="344" y="4"/>
                      <a:pt x="344" y="4"/>
                      <a:pt x="344" y="4"/>
                    </a:cubicBezTo>
                    <a:cubicBezTo>
                      <a:pt x="345" y="4"/>
                      <a:pt x="346" y="3"/>
                      <a:pt x="346" y="2"/>
                    </a:cubicBezTo>
                    <a:cubicBezTo>
                      <a:pt x="346" y="1"/>
                      <a:pt x="345" y="0"/>
                      <a:pt x="344" y="0"/>
                    </a:cubicBezTo>
                    <a:moveTo>
                      <a:pt x="356" y="0"/>
                    </a:moveTo>
                    <a:cubicBezTo>
                      <a:pt x="352" y="0"/>
                      <a:pt x="352" y="0"/>
                      <a:pt x="352" y="0"/>
                    </a:cubicBezTo>
                    <a:cubicBezTo>
                      <a:pt x="351" y="0"/>
                      <a:pt x="350" y="1"/>
                      <a:pt x="350" y="2"/>
                    </a:cubicBezTo>
                    <a:cubicBezTo>
                      <a:pt x="350" y="3"/>
                      <a:pt x="351" y="4"/>
                      <a:pt x="352" y="4"/>
                    </a:cubicBezTo>
                    <a:cubicBezTo>
                      <a:pt x="356" y="4"/>
                      <a:pt x="356" y="4"/>
                      <a:pt x="356" y="4"/>
                    </a:cubicBezTo>
                    <a:cubicBezTo>
                      <a:pt x="357" y="4"/>
                      <a:pt x="358" y="3"/>
                      <a:pt x="358" y="2"/>
                    </a:cubicBezTo>
                    <a:cubicBezTo>
                      <a:pt x="358" y="1"/>
                      <a:pt x="357" y="0"/>
                      <a:pt x="356" y="0"/>
                    </a:cubicBezTo>
                    <a:moveTo>
                      <a:pt x="368" y="0"/>
                    </a:moveTo>
                    <a:cubicBezTo>
                      <a:pt x="364" y="0"/>
                      <a:pt x="364" y="0"/>
                      <a:pt x="364" y="0"/>
                    </a:cubicBezTo>
                    <a:cubicBezTo>
                      <a:pt x="363" y="0"/>
                      <a:pt x="362" y="1"/>
                      <a:pt x="362" y="2"/>
                    </a:cubicBezTo>
                    <a:cubicBezTo>
                      <a:pt x="362" y="3"/>
                      <a:pt x="363" y="4"/>
                      <a:pt x="364" y="4"/>
                    </a:cubicBezTo>
                    <a:cubicBezTo>
                      <a:pt x="368" y="4"/>
                      <a:pt x="368" y="4"/>
                      <a:pt x="368" y="4"/>
                    </a:cubicBezTo>
                    <a:cubicBezTo>
                      <a:pt x="369" y="4"/>
                      <a:pt x="370" y="3"/>
                      <a:pt x="370" y="2"/>
                    </a:cubicBezTo>
                    <a:cubicBezTo>
                      <a:pt x="370" y="1"/>
                      <a:pt x="369" y="0"/>
                      <a:pt x="368" y="0"/>
                    </a:cubicBezTo>
                    <a:moveTo>
                      <a:pt x="380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75" y="0"/>
                      <a:pt x="374" y="1"/>
                      <a:pt x="374" y="2"/>
                    </a:cubicBezTo>
                    <a:cubicBezTo>
                      <a:pt x="374" y="3"/>
                      <a:pt x="375" y="4"/>
                      <a:pt x="376" y="4"/>
                    </a:cubicBezTo>
                    <a:cubicBezTo>
                      <a:pt x="380" y="4"/>
                      <a:pt x="380" y="4"/>
                      <a:pt x="380" y="4"/>
                    </a:cubicBezTo>
                    <a:cubicBezTo>
                      <a:pt x="381" y="4"/>
                      <a:pt x="382" y="3"/>
                      <a:pt x="382" y="2"/>
                    </a:cubicBezTo>
                    <a:cubicBezTo>
                      <a:pt x="382" y="1"/>
                      <a:pt x="381" y="0"/>
                      <a:pt x="380" y="0"/>
                    </a:cubicBezTo>
                    <a:moveTo>
                      <a:pt x="392" y="0"/>
                    </a:moveTo>
                    <a:cubicBezTo>
                      <a:pt x="388" y="0"/>
                      <a:pt x="388" y="0"/>
                      <a:pt x="388" y="0"/>
                    </a:cubicBezTo>
                    <a:cubicBezTo>
                      <a:pt x="387" y="0"/>
                      <a:pt x="386" y="1"/>
                      <a:pt x="386" y="2"/>
                    </a:cubicBezTo>
                    <a:cubicBezTo>
                      <a:pt x="386" y="3"/>
                      <a:pt x="387" y="4"/>
                      <a:pt x="388" y="4"/>
                    </a:cubicBezTo>
                    <a:cubicBezTo>
                      <a:pt x="392" y="4"/>
                      <a:pt x="392" y="4"/>
                      <a:pt x="392" y="4"/>
                    </a:cubicBezTo>
                    <a:cubicBezTo>
                      <a:pt x="393" y="4"/>
                      <a:pt x="394" y="3"/>
                      <a:pt x="394" y="2"/>
                    </a:cubicBezTo>
                    <a:cubicBezTo>
                      <a:pt x="394" y="1"/>
                      <a:pt x="393" y="0"/>
                      <a:pt x="392" y="0"/>
                    </a:cubicBezTo>
                    <a:moveTo>
                      <a:pt x="404" y="0"/>
                    </a:moveTo>
                    <a:cubicBezTo>
                      <a:pt x="400" y="0"/>
                      <a:pt x="400" y="0"/>
                      <a:pt x="400" y="0"/>
                    </a:cubicBezTo>
                    <a:cubicBezTo>
                      <a:pt x="399" y="0"/>
                      <a:pt x="398" y="1"/>
                      <a:pt x="398" y="2"/>
                    </a:cubicBezTo>
                    <a:cubicBezTo>
                      <a:pt x="398" y="3"/>
                      <a:pt x="399" y="4"/>
                      <a:pt x="400" y="4"/>
                    </a:cubicBezTo>
                    <a:cubicBezTo>
                      <a:pt x="404" y="4"/>
                      <a:pt x="404" y="4"/>
                      <a:pt x="404" y="4"/>
                    </a:cubicBezTo>
                    <a:cubicBezTo>
                      <a:pt x="405" y="4"/>
                      <a:pt x="406" y="3"/>
                      <a:pt x="406" y="2"/>
                    </a:cubicBezTo>
                    <a:cubicBezTo>
                      <a:pt x="406" y="1"/>
                      <a:pt x="405" y="0"/>
                      <a:pt x="404" y="0"/>
                    </a:cubicBezTo>
                    <a:moveTo>
                      <a:pt x="416" y="0"/>
                    </a:moveTo>
                    <a:cubicBezTo>
                      <a:pt x="412" y="0"/>
                      <a:pt x="412" y="0"/>
                      <a:pt x="412" y="0"/>
                    </a:cubicBezTo>
                    <a:cubicBezTo>
                      <a:pt x="411" y="0"/>
                      <a:pt x="410" y="1"/>
                      <a:pt x="410" y="2"/>
                    </a:cubicBezTo>
                    <a:cubicBezTo>
                      <a:pt x="410" y="3"/>
                      <a:pt x="411" y="4"/>
                      <a:pt x="412" y="4"/>
                    </a:cubicBezTo>
                    <a:cubicBezTo>
                      <a:pt x="416" y="4"/>
                      <a:pt x="416" y="4"/>
                      <a:pt x="416" y="4"/>
                    </a:cubicBezTo>
                    <a:cubicBezTo>
                      <a:pt x="417" y="4"/>
                      <a:pt x="418" y="3"/>
                      <a:pt x="418" y="2"/>
                    </a:cubicBezTo>
                    <a:cubicBezTo>
                      <a:pt x="418" y="1"/>
                      <a:pt x="417" y="0"/>
                      <a:pt x="416" y="0"/>
                    </a:cubicBezTo>
                    <a:moveTo>
                      <a:pt x="428" y="0"/>
                    </a:moveTo>
                    <a:cubicBezTo>
                      <a:pt x="424" y="0"/>
                      <a:pt x="424" y="0"/>
                      <a:pt x="424" y="0"/>
                    </a:cubicBezTo>
                    <a:cubicBezTo>
                      <a:pt x="423" y="0"/>
                      <a:pt x="422" y="1"/>
                      <a:pt x="422" y="2"/>
                    </a:cubicBezTo>
                    <a:cubicBezTo>
                      <a:pt x="422" y="3"/>
                      <a:pt x="423" y="4"/>
                      <a:pt x="424" y="4"/>
                    </a:cubicBezTo>
                    <a:cubicBezTo>
                      <a:pt x="428" y="4"/>
                      <a:pt x="428" y="4"/>
                      <a:pt x="428" y="4"/>
                    </a:cubicBezTo>
                    <a:cubicBezTo>
                      <a:pt x="429" y="4"/>
                      <a:pt x="430" y="3"/>
                      <a:pt x="430" y="2"/>
                    </a:cubicBezTo>
                    <a:cubicBezTo>
                      <a:pt x="430" y="1"/>
                      <a:pt x="429" y="0"/>
                      <a:pt x="428" y="0"/>
                    </a:cubicBezTo>
                    <a:moveTo>
                      <a:pt x="440" y="0"/>
                    </a:moveTo>
                    <a:cubicBezTo>
                      <a:pt x="436" y="0"/>
                      <a:pt x="436" y="0"/>
                      <a:pt x="436" y="0"/>
                    </a:cubicBezTo>
                    <a:cubicBezTo>
                      <a:pt x="435" y="0"/>
                      <a:pt x="434" y="1"/>
                      <a:pt x="434" y="2"/>
                    </a:cubicBezTo>
                    <a:cubicBezTo>
                      <a:pt x="434" y="3"/>
                      <a:pt x="435" y="4"/>
                      <a:pt x="436" y="4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1" y="4"/>
                      <a:pt x="442" y="3"/>
                      <a:pt x="442" y="2"/>
                    </a:cubicBezTo>
                    <a:cubicBezTo>
                      <a:pt x="442" y="1"/>
                      <a:pt x="441" y="0"/>
                      <a:pt x="440" y="0"/>
                    </a:cubicBezTo>
                    <a:moveTo>
                      <a:pt x="452" y="0"/>
                    </a:moveTo>
                    <a:cubicBezTo>
                      <a:pt x="448" y="0"/>
                      <a:pt x="448" y="0"/>
                      <a:pt x="448" y="0"/>
                    </a:cubicBezTo>
                    <a:cubicBezTo>
                      <a:pt x="447" y="0"/>
                      <a:pt x="446" y="1"/>
                      <a:pt x="446" y="2"/>
                    </a:cubicBezTo>
                    <a:cubicBezTo>
                      <a:pt x="446" y="3"/>
                      <a:pt x="447" y="4"/>
                      <a:pt x="448" y="4"/>
                    </a:cubicBezTo>
                    <a:cubicBezTo>
                      <a:pt x="452" y="4"/>
                      <a:pt x="452" y="4"/>
                      <a:pt x="452" y="4"/>
                    </a:cubicBezTo>
                    <a:cubicBezTo>
                      <a:pt x="453" y="4"/>
                      <a:pt x="454" y="3"/>
                      <a:pt x="454" y="2"/>
                    </a:cubicBezTo>
                    <a:cubicBezTo>
                      <a:pt x="454" y="1"/>
                      <a:pt x="453" y="0"/>
                      <a:pt x="452" y="0"/>
                    </a:cubicBezTo>
                    <a:moveTo>
                      <a:pt x="464" y="0"/>
                    </a:moveTo>
                    <a:cubicBezTo>
                      <a:pt x="460" y="0"/>
                      <a:pt x="460" y="0"/>
                      <a:pt x="460" y="0"/>
                    </a:cubicBezTo>
                    <a:cubicBezTo>
                      <a:pt x="459" y="0"/>
                      <a:pt x="458" y="1"/>
                      <a:pt x="458" y="2"/>
                    </a:cubicBezTo>
                    <a:cubicBezTo>
                      <a:pt x="458" y="3"/>
                      <a:pt x="459" y="4"/>
                      <a:pt x="460" y="4"/>
                    </a:cubicBezTo>
                    <a:cubicBezTo>
                      <a:pt x="464" y="4"/>
                      <a:pt x="464" y="4"/>
                      <a:pt x="464" y="4"/>
                    </a:cubicBezTo>
                    <a:cubicBezTo>
                      <a:pt x="465" y="4"/>
                      <a:pt x="466" y="3"/>
                      <a:pt x="466" y="2"/>
                    </a:cubicBezTo>
                    <a:cubicBezTo>
                      <a:pt x="466" y="1"/>
                      <a:pt x="465" y="0"/>
                      <a:pt x="464" y="0"/>
                    </a:cubicBezTo>
                    <a:moveTo>
                      <a:pt x="476" y="0"/>
                    </a:moveTo>
                    <a:cubicBezTo>
                      <a:pt x="472" y="0"/>
                      <a:pt x="472" y="0"/>
                      <a:pt x="472" y="0"/>
                    </a:cubicBezTo>
                    <a:cubicBezTo>
                      <a:pt x="471" y="0"/>
                      <a:pt x="470" y="1"/>
                      <a:pt x="470" y="2"/>
                    </a:cubicBezTo>
                    <a:cubicBezTo>
                      <a:pt x="470" y="3"/>
                      <a:pt x="471" y="4"/>
                      <a:pt x="472" y="4"/>
                    </a:cubicBezTo>
                    <a:cubicBezTo>
                      <a:pt x="476" y="4"/>
                      <a:pt x="476" y="4"/>
                      <a:pt x="476" y="4"/>
                    </a:cubicBezTo>
                    <a:cubicBezTo>
                      <a:pt x="477" y="4"/>
                      <a:pt x="478" y="3"/>
                      <a:pt x="478" y="2"/>
                    </a:cubicBezTo>
                    <a:cubicBezTo>
                      <a:pt x="478" y="1"/>
                      <a:pt x="477" y="0"/>
                      <a:pt x="476" y="0"/>
                    </a:cubicBezTo>
                    <a:moveTo>
                      <a:pt x="488" y="0"/>
                    </a:moveTo>
                    <a:cubicBezTo>
                      <a:pt x="484" y="0"/>
                      <a:pt x="484" y="0"/>
                      <a:pt x="484" y="0"/>
                    </a:cubicBezTo>
                    <a:cubicBezTo>
                      <a:pt x="483" y="0"/>
                      <a:pt x="482" y="1"/>
                      <a:pt x="482" y="2"/>
                    </a:cubicBezTo>
                    <a:cubicBezTo>
                      <a:pt x="482" y="3"/>
                      <a:pt x="483" y="4"/>
                      <a:pt x="484" y="4"/>
                    </a:cubicBezTo>
                    <a:cubicBezTo>
                      <a:pt x="488" y="4"/>
                      <a:pt x="488" y="4"/>
                      <a:pt x="488" y="4"/>
                    </a:cubicBezTo>
                    <a:cubicBezTo>
                      <a:pt x="490" y="4"/>
                      <a:pt x="490" y="3"/>
                      <a:pt x="490" y="2"/>
                    </a:cubicBezTo>
                    <a:cubicBezTo>
                      <a:pt x="490" y="1"/>
                      <a:pt x="490" y="0"/>
                      <a:pt x="488" y="0"/>
                    </a:cubicBezTo>
                    <a:moveTo>
                      <a:pt x="501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5" y="0"/>
                      <a:pt x="494" y="1"/>
                      <a:pt x="494" y="2"/>
                    </a:cubicBezTo>
                    <a:cubicBezTo>
                      <a:pt x="494" y="3"/>
                      <a:pt x="495" y="4"/>
                      <a:pt x="496" y="4"/>
                    </a:cubicBezTo>
                    <a:cubicBezTo>
                      <a:pt x="501" y="4"/>
                      <a:pt x="501" y="4"/>
                      <a:pt x="501" y="4"/>
                    </a:cubicBezTo>
                    <a:cubicBezTo>
                      <a:pt x="502" y="4"/>
                      <a:pt x="503" y="3"/>
                      <a:pt x="503" y="2"/>
                    </a:cubicBezTo>
                    <a:cubicBezTo>
                      <a:pt x="503" y="1"/>
                      <a:pt x="502" y="0"/>
                      <a:pt x="501" y="0"/>
                    </a:cubicBezTo>
                    <a:moveTo>
                      <a:pt x="513" y="0"/>
                    </a:moveTo>
                    <a:cubicBezTo>
                      <a:pt x="509" y="0"/>
                      <a:pt x="509" y="0"/>
                      <a:pt x="509" y="0"/>
                    </a:cubicBezTo>
                    <a:cubicBezTo>
                      <a:pt x="507" y="0"/>
                      <a:pt x="507" y="1"/>
                      <a:pt x="507" y="2"/>
                    </a:cubicBezTo>
                    <a:cubicBezTo>
                      <a:pt x="507" y="3"/>
                      <a:pt x="507" y="4"/>
                      <a:pt x="509" y="4"/>
                    </a:cubicBezTo>
                    <a:cubicBezTo>
                      <a:pt x="513" y="4"/>
                      <a:pt x="513" y="4"/>
                      <a:pt x="513" y="4"/>
                    </a:cubicBezTo>
                    <a:cubicBezTo>
                      <a:pt x="514" y="4"/>
                      <a:pt x="515" y="3"/>
                      <a:pt x="515" y="2"/>
                    </a:cubicBezTo>
                    <a:cubicBezTo>
                      <a:pt x="515" y="1"/>
                      <a:pt x="514" y="0"/>
                      <a:pt x="513" y="0"/>
                    </a:cubicBezTo>
                    <a:moveTo>
                      <a:pt x="525" y="0"/>
                    </a:moveTo>
                    <a:cubicBezTo>
                      <a:pt x="521" y="0"/>
                      <a:pt x="521" y="0"/>
                      <a:pt x="521" y="0"/>
                    </a:cubicBezTo>
                    <a:cubicBezTo>
                      <a:pt x="520" y="0"/>
                      <a:pt x="519" y="1"/>
                      <a:pt x="519" y="2"/>
                    </a:cubicBezTo>
                    <a:cubicBezTo>
                      <a:pt x="519" y="3"/>
                      <a:pt x="520" y="4"/>
                      <a:pt x="521" y="4"/>
                    </a:cubicBezTo>
                    <a:cubicBezTo>
                      <a:pt x="525" y="4"/>
                      <a:pt x="525" y="4"/>
                      <a:pt x="525" y="4"/>
                    </a:cubicBezTo>
                    <a:cubicBezTo>
                      <a:pt x="526" y="4"/>
                      <a:pt x="527" y="3"/>
                      <a:pt x="527" y="2"/>
                    </a:cubicBezTo>
                    <a:cubicBezTo>
                      <a:pt x="527" y="1"/>
                      <a:pt x="526" y="0"/>
                      <a:pt x="525" y="0"/>
                    </a:cubicBezTo>
                    <a:moveTo>
                      <a:pt x="537" y="0"/>
                    </a:moveTo>
                    <a:cubicBezTo>
                      <a:pt x="533" y="0"/>
                      <a:pt x="533" y="0"/>
                      <a:pt x="533" y="0"/>
                    </a:cubicBezTo>
                    <a:cubicBezTo>
                      <a:pt x="532" y="0"/>
                      <a:pt x="531" y="1"/>
                      <a:pt x="531" y="2"/>
                    </a:cubicBezTo>
                    <a:cubicBezTo>
                      <a:pt x="531" y="3"/>
                      <a:pt x="532" y="4"/>
                      <a:pt x="533" y="4"/>
                    </a:cubicBezTo>
                    <a:cubicBezTo>
                      <a:pt x="537" y="4"/>
                      <a:pt x="537" y="4"/>
                      <a:pt x="537" y="4"/>
                    </a:cubicBezTo>
                    <a:cubicBezTo>
                      <a:pt x="538" y="4"/>
                      <a:pt x="539" y="3"/>
                      <a:pt x="539" y="2"/>
                    </a:cubicBezTo>
                    <a:cubicBezTo>
                      <a:pt x="539" y="1"/>
                      <a:pt x="538" y="0"/>
                      <a:pt x="537" y="0"/>
                    </a:cubicBezTo>
                    <a:moveTo>
                      <a:pt x="549" y="0"/>
                    </a:moveTo>
                    <a:cubicBezTo>
                      <a:pt x="545" y="0"/>
                      <a:pt x="545" y="0"/>
                      <a:pt x="545" y="0"/>
                    </a:cubicBezTo>
                    <a:cubicBezTo>
                      <a:pt x="544" y="0"/>
                      <a:pt x="543" y="1"/>
                      <a:pt x="543" y="2"/>
                    </a:cubicBezTo>
                    <a:cubicBezTo>
                      <a:pt x="543" y="3"/>
                      <a:pt x="544" y="4"/>
                      <a:pt x="545" y="4"/>
                    </a:cubicBezTo>
                    <a:cubicBezTo>
                      <a:pt x="549" y="4"/>
                      <a:pt x="549" y="4"/>
                      <a:pt x="549" y="4"/>
                    </a:cubicBezTo>
                    <a:cubicBezTo>
                      <a:pt x="550" y="4"/>
                      <a:pt x="551" y="3"/>
                      <a:pt x="551" y="2"/>
                    </a:cubicBezTo>
                    <a:cubicBezTo>
                      <a:pt x="551" y="1"/>
                      <a:pt x="550" y="0"/>
                      <a:pt x="549" y="0"/>
                    </a:cubicBezTo>
                    <a:moveTo>
                      <a:pt x="561" y="0"/>
                    </a:moveTo>
                    <a:cubicBezTo>
                      <a:pt x="557" y="0"/>
                      <a:pt x="557" y="0"/>
                      <a:pt x="557" y="0"/>
                    </a:cubicBezTo>
                    <a:cubicBezTo>
                      <a:pt x="556" y="0"/>
                      <a:pt x="555" y="1"/>
                      <a:pt x="555" y="2"/>
                    </a:cubicBezTo>
                    <a:cubicBezTo>
                      <a:pt x="555" y="3"/>
                      <a:pt x="556" y="4"/>
                      <a:pt x="557" y="4"/>
                    </a:cubicBezTo>
                    <a:cubicBezTo>
                      <a:pt x="561" y="4"/>
                      <a:pt x="561" y="4"/>
                      <a:pt x="561" y="4"/>
                    </a:cubicBezTo>
                    <a:cubicBezTo>
                      <a:pt x="562" y="4"/>
                      <a:pt x="563" y="3"/>
                      <a:pt x="563" y="2"/>
                    </a:cubicBezTo>
                    <a:cubicBezTo>
                      <a:pt x="563" y="1"/>
                      <a:pt x="562" y="0"/>
                      <a:pt x="561" y="0"/>
                    </a:cubicBezTo>
                    <a:moveTo>
                      <a:pt x="573" y="0"/>
                    </a:moveTo>
                    <a:cubicBezTo>
                      <a:pt x="569" y="0"/>
                      <a:pt x="569" y="0"/>
                      <a:pt x="569" y="0"/>
                    </a:cubicBezTo>
                    <a:cubicBezTo>
                      <a:pt x="568" y="0"/>
                      <a:pt x="567" y="1"/>
                      <a:pt x="567" y="2"/>
                    </a:cubicBezTo>
                    <a:cubicBezTo>
                      <a:pt x="567" y="3"/>
                      <a:pt x="568" y="4"/>
                      <a:pt x="569" y="4"/>
                    </a:cubicBezTo>
                    <a:cubicBezTo>
                      <a:pt x="573" y="4"/>
                      <a:pt x="573" y="4"/>
                      <a:pt x="573" y="4"/>
                    </a:cubicBezTo>
                    <a:cubicBezTo>
                      <a:pt x="574" y="4"/>
                      <a:pt x="575" y="3"/>
                      <a:pt x="575" y="2"/>
                    </a:cubicBezTo>
                    <a:cubicBezTo>
                      <a:pt x="575" y="1"/>
                      <a:pt x="574" y="0"/>
                      <a:pt x="573" y="0"/>
                    </a:cubicBezTo>
                    <a:moveTo>
                      <a:pt x="585" y="0"/>
                    </a:moveTo>
                    <a:cubicBezTo>
                      <a:pt x="581" y="0"/>
                      <a:pt x="581" y="0"/>
                      <a:pt x="581" y="0"/>
                    </a:cubicBezTo>
                    <a:cubicBezTo>
                      <a:pt x="580" y="0"/>
                      <a:pt x="579" y="1"/>
                      <a:pt x="579" y="2"/>
                    </a:cubicBezTo>
                    <a:cubicBezTo>
                      <a:pt x="579" y="3"/>
                      <a:pt x="580" y="4"/>
                      <a:pt x="581" y="4"/>
                    </a:cubicBezTo>
                    <a:cubicBezTo>
                      <a:pt x="585" y="4"/>
                      <a:pt x="585" y="4"/>
                      <a:pt x="585" y="4"/>
                    </a:cubicBezTo>
                    <a:cubicBezTo>
                      <a:pt x="586" y="4"/>
                      <a:pt x="587" y="3"/>
                      <a:pt x="587" y="2"/>
                    </a:cubicBezTo>
                    <a:cubicBezTo>
                      <a:pt x="587" y="1"/>
                      <a:pt x="586" y="0"/>
                      <a:pt x="585" y="0"/>
                    </a:cubicBezTo>
                    <a:moveTo>
                      <a:pt x="597" y="0"/>
                    </a:moveTo>
                    <a:cubicBezTo>
                      <a:pt x="593" y="0"/>
                      <a:pt x="593" y="0"/>
                      <a:pt x="593" y="0"/>
                    </a:cubicBezTo>
                    <a:cubicBezTo>
                      <a:pt x="592" y="0"/>
                      <a:pt x="591" y="1"/>
                      <a:pt x="591" y="2"/>
                    </a:cubicBezTo>
                    <a:cubicBezTo>
                      <a:pt x="591" y="3"/>
                      <a:pt x="592" y="4"/>
                      <a:pt x="593" y="4"/>
                    </a:cubicBezTo>
                    <a:cubicBezTo>
                      <a:pt x="597" y="4"/>
                      <a:pt x="597" y="4"/>
                      <a:pt x="597" y="4"/>
                    </a:cubicBezTo>
                    <a:cubicBezTo>
                      <a:pt x="598" y="4"/>
                      <a:pt x="599" y="3"/>
                      <a:pt x="599" y="2"/>
                    </a:cubicBezTo>
                    <a:cubicBezTo>
                      <a:pt x="599" y="1"/>
                      <a:pt x="598" y="0"/>
                      <a:pt x="597" y="0"/>
                    </a:cubicBezTo>
                    <a:moveTo>
                      <a:pt x="609" y="0"/>
                    </a:moveTo>
                    <a:cubicBezTo>
                      <a:pt x="605" y="0"/>
                      <a:pt x="605" y="0"/>
                      <a:pt x="605" y="0"/>
                    </a:cubicBezTo>
                    <a:cubicBezTo>
                      <a:pt x="604" y="0"/>
                      <a:pt x="603" y="1"/>
                      <a:pt x="603" y="2"/>
                    </a:cubicBezTo>
                    <a:cubicBezTo>
                      <a:pt x="603" y="3"/>
                      <a:pt x="604" y="4"/>
                      <a:pt x="605" y="4"/>
                    </a:cubicBezTo>
                    <a:cubicBezTo>
                      <a:pt x="609" y="4"/>
                      <a:pt x="609" y="4"/>
                      <a:pt x="609" y="4"/>
                    </a:cubicBezTo>
                    <a:cubicBezTo>
                      <a:pt x="610" y="4"/>
                      <a:pt x="611" y="3"/>
                      <a:pt x="611" y="2"/>
                    </a:cubicBezTo>
                    <a:cubicBezTo>
                      <a:pt x="611" y="1"/>
                      <a:pt x="610" y="0"/>
                      <a:pt x="609" y="0"/>
                    </a:cubicBezTo>
                    <a:moveTo>
                      <a:pt x="621" y="0"/>
                    </a:moveTo>
                    <a:cubicBezTo>
                      <a:pt x="617" y="0"/>
                      <a:pt x="617" y="0"/>
                      <a:pt x="617" y="0"/>
                    </a:cubicBezTo>
                    <a:cubicBezTo>
                      <a:pt x="616" y="0"/>
                      <a:pt x="615" y="1"/>
                      <a:pt x="615" y="2"/>
                    </a:cubicBezTo>
                    <a:cubicBezTo>
                      <a:pt x="615" y="3"/>
                      <a:pt x="616" y="4"/>
                      <a:pt x="617" y="4"/>
                    </a:cubicBezTo>
                    <a:cubicBezTo>
                      <a:pt x="621" y="4"/>
                      <a:pt x="621" y="4"/>
                      <a:pt x="621" y="4"/>
                    </a:cubicBezTo>
                    <a:cubicBezTo>
                      <a:pt x="622" y="4"/>
                      <a:pt x="623" y="3"/>
                      <a:pt x="623" y="2"/>
                    </a:cubicBezTo>
                    <a:cubicBezTo>
                      <a:pt x="623" y="1"/>
                      <a:pt x="622" y="0"/>
                      <a:pt x="621" y="0"/>
                    </a:cubicBezTo>
                    <a:moveTo>
                      <a:pt x="633" y="0"/>
                    </a:moveTo>
                    <a:cubicBezTo>
                      <a:pt x="629" y="0"/>
                      <a:pt x="629" y="0"/>
                      <a:pt x="629" y="0"/>
                    </a:cubicBezTo>
                    <a:cubicBezTo>
                      <a:pt x="628" y="0"/>
                      <a:pt x="627" y="1"/>
                      <a:pt x="627" y="2"/>
                    </a:cubicBezTo>
                    <a:cubicBezTo>
                      <a:pt x="627" y="3"/>
                      <a:pt x="628" y="4"/>
                      <a:pt x="629" y="4"/>
                    </a:cubicBezTo>
                    <a:cubicBezTo>
                      <a:pt x="633" y="4"/>
                      <a:pt x="633" y="4"/>
                      <a:pt x="633" y="4"/>
                    </a:cubicBezTo>
                    <a:cubicBezTo>
                      <a:pt x="634" y="4"/>
                      <a:pt x="635" y="3"/>
                      <a:pt x="635" y="2"/>
                    </a:cubicBezTo>
                    <a:cubicBezTo>
                      <a:pt x="635" y="1"/>
                      <a:pt x="634" y="0"/>
                      <a:pt x="633" y="0"/>
                    </a:cubicBezTo>
                    <a:moveTo>
                      <a:pt x="645" y="0"/>
                    </a:moveTo>
                    <a:cubicBezTo>
                      <a:pt x="641" y="0"/>
                      <a:pt x="641" y="0"/>
                      <a:pt x="641" y="0"/>
                    </a:cubicBezTo>
                    <a:cubicBezTo>
                      <a:pt x="640" y="0"/>
                      <a:pt x="639" y="1"/>
                      <a:pt x="639" y="2"/>
                    </a:cubicBezTo>
                    <a:cubicBezTo>
                      <a:pt x="639" y="3"/>
                      <a:pt x="640" y="4"/>
                      <a:pt x="641" y="4"/>
                    </a:cubicBezTo>
                    <a:cubicBezTo>
                      <a:pt x="645" y="4"/>
                      <a:pt x="645" y="4"/>
                      <a:pt x="645" y="4"/>
                    </a:cubicBezTo>
                    <a:cubicBezTo>
                      <a:pt x="646" y="4"/>
                      <a:pt x="647" y="3"/>
                      <a:pt x="647" y="2"/>
                    </a:cubicBezTo>
                    <a:cubicBezTo>
                      <a:pt x="647" y="1"/>
                      <a:pt x="646" y="0"/>
                      <a:pt x="645" y="0"/>
                    </a:cubicBezTo>
                    <a:moveTo>
                      <a:pt x="657" y="0"/>
                    </a:moveTo>
                    <a:cubicBezTo>
                      <a:pt x="653" y="0"/>
                      <a:pt x="653" y="0"/>
                      <a:pt x="653" y="0"/>
                    </a:cubicBezTo>
                    <a:cubicBezTo>
                      <a:pt x="652" y="0"/>
                      <a:pt x="651" y="1"/>
                      <a:pt x="651" y="2"/>
                    </a:cubicBezTo>
                    <a:cubicBezTo>
                      <a:pt x="651" y="3"/>
                      <a:pt x="652" y="4"/>
                      <a:pt x="653" y="4"/>
                    </a:cubicBezTo>
                    <a:cubicBezTo>
                      <a:pt x="657" y="4"/>
                      <a:pt x="657" y="4"/>
                      <a:pt x="657" y="4"/>
                    </a:cubicBezTo>
                    <a:cubicBezTo>
                      <a:pt x="658" y="4"/>
                      <a:pt x="659" y="3"/>
                      <a:pt x="659" y="2"/>
                    </a:cubicBezTo>
                    <a:cubicBezTo>
                      <a:pt x="659" y="1"/>
                      <a:pt x="658" y="0"/>
                      <a:pt x="657" y="0"/>
                    </a:cubicBezTo>
                    <a:moveTo>
                      <a:pt x="669" y="0"/>
                    </a:moveTo>
                    <a:cubicBezTo>
                      <a:pt x="665" y="0"/>
                      <a:pt x="665" y="0"/>
                      <a:pt x="665" y="0"/>
                    </a:cubicBezTo>
                    <a:cubicBezTo>
                      <a:pt x="664" y="0"/>
                      <a:pt x="663" y="1"/>
                      <a:pt x="663" y="2"/>
                    </a:cubicBezTo>
                    <a:cubicBezTo>
                      <a:pt x="663" y="3"/>
                      <a:pt x="664" y="4"/>
                      <a:pt x="665" y="4"/>
                    </a:cubicBezTo>
                    <a:cubicBezTo>
                      <a:pt x="669" y="4"/>
                      <a:pt x="669" y="4"/>
                      <a:pt x="669" y="4"/>
                    </a:cubicBezTo>
                    <a:cubicBezTo>
                      <a:pt x="671" y="4"/>
                      <a:pt x="671" y="3"/>
                      <a:pt x="671" y="2"/>
                    </a:cubicBezTo>
                    <a:cubicBezTo>
                      <a:pt x="671" y="1"/>
                      <a:pt x="671" y="0"/>
                      <a:pt x="669" y="0"/>
                    </a:cubicBezTo>
                    <a:moveTo>
                      <a:pt x="681" y="0"/>
                    </a:moveTo>
                    <a:cubicBezTo>
                      <a:pt x="677" y="0"/>
                      <a:pt x="677" y="0"/>
                      <a:pt x="677" y="0"/>
                    </a:cubicBezTo>
                    <a:cubicBezTo>
                      <a:pt x="676" y="0"/>
                      <a:pt x="675" y="1"/>
                      <a:pt x="675" y="2"/>
                    </a:cubicBezTo>
                    <a:cubicBezTo>
                      <a:pt x="675" y="3"/>
                      <a:pt x="676" y="4"/>
                      <a:pt x="677" y="4"/>
                    </a:cubicBezTo>
                    <a:cubicBezTo>
                      <a:pt x="681" y="4"/>
                      <a:pt x="681" y="4"/>
                      <a:pt x="681" y="4"/>
                    </a:cubicBezTo>
                    <a:cubicBezTo>
                      <a:pt x="683" y="4"/>
                      <a:pt x="684" y="3"/>
                      <a:pt x="684" y="2"/>
                    </a:cubicBezTo>
                    <a:cubicBezTo>
                      <a:pt x="684" y="1"/>
                      <a:pt x="683" y="0"/>
                      <a:pt x="681" y="0"/>
                    </a:cubicBezTo>
                    <a:moveTo>
                      <a:pt x="694" y="0"/>
                    </a:moveTo>
                    <a:cubicBezTo>
                      <a:pt x="690" y="0"/>
                      <a:pt x="690" y="0"/>
                      <a:pt x="690" y="0"/>
                    </a:cubicBezTo>
                    <a:cubicBezTo>
                      <a:pt x="688" y="0"/>
                      <a:pt x="688" y="1"/>
                      <a:pt x="688" y="2"/>
                    </a:cubicBezTo>
                    <a:cubicBezTo>
                      <a:pt x="688" y="3"/>
                      <a:pt x="688" y="4"/>
                      <a:pt x="690" y="4"/>
                    </a:cubicBezTo>
                    <a:cubicBezTo>
                      <a:pt x="694" y="4"/>
                      <a:pt x="694" y="4"/>
                      <a:pt x="694" y="4"/>
                    </a:cubicBezTo>
                    <a:cubicBezTo>
                      <a:pt x="695" y="4"/>
                      <a:pt x="696" y="3"/>
                      <a:pt x="696" y="2"/>
                    </a:cubicBezTo>
                    <a:cubicBezTo>
                      <a:pt x="696" y="1"/>
                      <a:pt x="695" y="0"/>
                      <a:pt x="694" y="0"/>
                    </a:cubicBezTo>
                    <a:moveTo>
                      <a:pt x="706" y="0"/>
                    </a:moveTo>
                    <a:cubicBezTo>
                      <a:pt x="702" y="0"/>
                      <a:pt x="702" y="0"/>
                      <a:pt x="702" y="0"/>
                    </a:cubicBezTo>
                    <a:cubicBezTo>
                      <a:pt x="700" y="0"/>
                      <a:pt x="700" y="1"/>
                      <a:pt x="700" y="2"/>
                    </a:cubicBezTo>
                    <a:cubicBezTo>
                      <a:pt x="700" y="3"/>
                      <a:pt x="700" y="4"/>
                      <a:pt x="702" y="4"/>
                    </a:cubicBezTo>
                    <a:cubicBezTo>
                      <a:pt x="706" y="4"/>
                      <a:pt x="706" y="4"/>
                      <a:pt x="706" y="4"/>
                    </a:cubicBezTo>
                    <a:cubicBezTo>
                      <a:pt x="707" y="4"/>
                      <a:pt x="708" y="3"/>
                      <a:pt x="708" y="2"/>
                    </a:cubicBezTo>
                    <a:cubicBezTo>
                      <a:pt x="708" y="1"/>
                      <a:pt x="707" y="0"/>
                      <a:pt x="706" y="0"/>
                    </a:cubicBezTo>
                    <a:moveTo>
                      <a:pt x="718" y="0"/>
                    </a:moveTo>
                    <a:cubicBezTo>
                      <a:pt x="714" y="0"/>
                      <a:pt x="714" y="0"/>
                      <a:pt x="714" y="0"/>
                    </a:cubicBezTo>
                    <a:cubicBezTo>
                      <a:pt x="713" y="0"/>
                      <a:pt x="712" y="1"/>
                      <a:pt x="712" y="2"/>
                    </a:cubicBezTo>
                    <a:cubicBezTo>
                      <a:pt x="712" y="3"/>
                      <a:pt x="713" y="4"/>
                      <a:pt x="714" y="4"/>
                    </a:cubicBezTo>
                    <a:cubicBezTo>
                      <a:pt x="718" y="4"/>
                      <a:pt x="718" y="4"/>
                      <a:pt x="718" y="4"/>
                    </a:cubicBezTo>
                    <a:cubicBezTo>
                      <a:pt x="719" y="4"/>
                      <a:pt x="720" y="3"/>
                      <a:pt x="720" y="2"/>
                    </a:cubicBezTo>
                    <a:cubicBezTo>
                      <a:pt x="720" y="1"/>
                      <a:pt x="719" y="0"/>
                      <a:pt x="718" y="0"/>
                    </a:cubicBezTo>
                    <a:moveTo>
                      <a:pt x="730" y="0"/>
                    </a:moveTo>
                    <a:cubicBezTo>
                      <a:pt x="726" y="0"/>
                      <a:pt x="726" y="0"/>
                      <a:pt x="726" y="0"/>
                    </a:cubicBezTo>
                    <a:cubicBezTo>
                      <a:pt x="725" y="0"/>
                      <a:pt x="724" y="1"/>
                      <a:pt x="724" y="2"/>
                    </a:cubicBezTo>
                    <a:cubicBezTo>
                      <a:pt x="724" y="3"/>
                      <a:pt x="725" y="4"/>
                      <a:pt x="726" y="4"/>
                    </a:cubicBezTo>
                    <a:cubicBezTo>
                      <a:pt x="730" y="4"/>
                      <a:pt x="730" y="4"/>
                      <a:pt x="730" y="4"/>
                    </a:cubicBezTo>
                    <a:cubicBezTo>
                      <a:pt x="731" y="4"/>
                      <a:pt x="732" y="3"/>
                      <a:pt x="732" y="2"/>
                    </a:cubicBezTo>
                    <a:cubicBezTo>
                      <a:pt x="732" y="1"/>
                      <a:pt x="731" y="0"/>
                      <a:pt x="730" y="0"/>
                    </a:cubicBezTo>
                    <a:moveTo>
                      <a:pt x="742" y="0"/>
                    </a:moveTo>
                    <a:cubicBezTo>
                      <a:pt x="738" y="0"/>
                      <a:pt x="738" y="0"/>
                      <a:pt x="738" y="0"/>
                    </a:cubicBezTo>
                    <a:cubicBezTo>
                      <a:pt x="737" y="0"/>
                      <a:pt x="736" y="1"/>
                      <a:pt x="736" y="2"/>
                    </a:cubicBezTo>
                    <a:cubicBezTo>
                      <a:pt x="736" y="3"/>
                      <a:pt x="737" y="4"/>
                      <a:pt x="738" y="4"/>
                    </a:cubicBezTo>
                    <a:cubicBezTo>
                      <a:pt x="742" y="4"/>
                      <a:pt x="742" y="4"/>
                      <a:pt x="742" y="4"/>
                    </a:cubicBezTo>
                    <a:cubicBezTo>
                      <a:pt x="743" y="4"/>
                      <a:pt x="744" y="3"/>
                      <a:pt x="744" y="2"/>
                    </a:cubicBezTo>
                    <a:cubicBezTo>
                      <a:pt x="744" y="1"/>
                      <a:pt x="743" y="0"/>
                      <a:pt x="742" y="0"/>
                    </a:cubicBezTo>
                    <a:moveTo>
                      <a:pt x="754" y="0"/>
                    </a:moveTo>
                    <a:cubicBezTo>
                      <a:pt x="750" y="0"/>
                      <a:pt x="750" y="0"/>
                      <a:pt x="750" y="0"/>
                    </a:cubicBezTo>
                    <a:cubicBezTo>
                      <a:pt x="749" y="0"/>
                      <a:pt x="748" y="1"/>
                      <a:pt x="748" y="2"/>
                    </a:cubicBezTo>
                    <a:cubicBezTo>
                      <a:pt x="748" y="3"/>
                      <a:pt x="749" y="4"/>
                      <a:pt x="750" y="4"/>
                    </a:cubicBezTo>
                    <a:cubicBezTo>
                      <a:pt x="754" y="4"/>
                      <a:pt x="754" y="4"/>
                      <a:pt x="754" y="4"/>
                    </a:cubicBezTo>
                    <a:cubicBezTo>
                      <a:pt x="755" y="4"/>
                      <a:pt x="756" y="3"/>
                      <a:pt x="756" y="2"/>
                    </a:cubicBezTo>
                    <a:cubicBezTo>
                      <a:pt x="756" y="1"/>
                      <a:pt x="755" y="0"/>
                      <a:pt x="754" y="0"/>
                    </a:cubicBezTo>
                    <a:moveTo>
                      <a:pt x="766" y="0"/>
                    </a:moveTo>
                    <a:cubicBezTo>
                      <a:pt x="762" y="0"/>
                      <a:pt x="762" y="0"/>
                      <a:pt x="762" y="0"/>
                    </a:cubicBezTo>
                    <a:cubicBezTo>
                      <a:pt x="761" y="0"/>
                      <a:pt x="760" y="1"/>
                      <a:pt x="760" y="2"/>
                    </a:cubicBezTo>
                    <a:cubicBezTo>
                      <a:pt x="760" y="3"/>
                      <a:pt x="761" y="4"/>
                      <a:pt x="762" y="4"/>
                    </a:cubicBezTo>
                    <a:cubicBezTo>
                      <a:pt x="766" y="4"/>
                      <a:pt x="766" y="4"/>
                      <a:pt x="766" y="4"/>
                    </a:cubicBezTo>
                    <a:cubicBezTo>
                      <a:pt x="767" y="4"/>
                      <a:pt x="768" y="3"/>
                      <a:pt x="768" y="2"/>
                    </a:cubicBezTo>
                    <a:cubicBezTo>
                      <a:pt x="768" y="1"/>
                      <a:pt x="767" y="0"/>
                      <a:pt x="766" y="0"/>
                    </a:cubicBezTo>
                    <a:moveTo>
                      <a:pt x="778" y="0"/>
                    </a:moveTo>
                    <a:cubicBezTo>
                      <a:pt x="774" y="0"/>
                      <a:pt x="774" y="0"/>
                      <a:pt x="774" y="0"/>
                    </a:cubicBezTo>
                    <a:cubicBezTo>
                      <a:pt x="773" y="0"/>
                      <a:pt x="772" y="1"/>
                      <a:pt x="772" y="2"/>
                    </a:cubicBezTo>
                    <a:cubicBezTo>
                      <a:pt x="772" y="3"/>
                      <a:pt x="773" y="4"/>
                      <a:pt x="774" y="4"/>
                    </a:cubicBezTo>
                    <a:cubicBezTo>
                      <a:pt x="778" y="4"/>
                      <a:pt x="778" y="4"/>
                      <a:pt x="778" y="4"/>
                    </a:cubicBezTo>
                    <a:cubicBezTo>
                      <a:pt x="779" y="4"/>
                      <a:pt x="780" y="3"/>
                      <a:pt x="780" y="2"/>
                    </a:cubicBezTo>
                    <a:cubicBezTo>
                      <a:pt x="780" y="1"/>
                      <a:pt x="779" y="0"/>
                      <a:pt x="778" y="0"/>
                    </a:cubicBezTo>
                    <a:moveTo>
                      <a:pt x="790" y="0"/>
                    </a:moveTo>
                    <a:cubicBezTo>
                      <a:pt x="786" y="0"/>
                      <a:pt x="786" y="0"/>
                      <a:pt x="786" y="0"/>
                    </a:cubicBezTo>
                    <a:cubicBezTo>
                      <a:pt x="785" y="0"/>
                      <a:pt x="784" y="1"/>
                      <a:pt x="784" y="2"/>
                    </a:cubicBezTo>
                    <a:cubicBezTo>
                      <a:pt x="784" y="3"/>
                      <a:pt x="785" y="4"/>
                      <a:pt x="786" y="4"/>
                    </a:cubicBezTo>
                    <a:cubicBezTo>
                      <a:pt x="790" y="4"/>
                      <a:pt x="790" y="4"/>
                      <a:pt x="790" y="4"/>
                    </a:cubicBezTo>
                    <a:cubicBezTo>
                      <a:pt x="791" y="4"/>
                      <a:pt x="792" y="3"/>
                      <a:pt x="792" y="2"/>
                    </a:cubicBezTo>
                    <a:cubicBezTo>
                      <a:pt x="792" y="1"/>
                      <a:pt x="791" y="0"/>
                      <a:pt x="790" y="0"/>
                    </a:cubicBezTo>
                    <a:moveTo>
                      <a:pt x="802" y="0"/>
                    </a:moveTo>
                    <a:cubicBezTo>
                      <a:pt x="798" y="0"/>
                      <a:pt x="798" y="0"/>
                      <a:pt x="798" y="0"/>
                    </a:cubicBezTo>
                    <a:cubicBezTo>
                      <a:pt x="797" y="0"/>
                      <a:pt x="796" y="1"/>
                      <a:pt x="796" y="2"/>
                    </a:cubicBezTo>
                    <a:cubicBezTo>
                      <a:pt x="796" y="3"/>
                      <a:pt x="797" y="4"/>
                      <a:pt x="798" y="4"/>
                    </a:cubicBezTo>
                    <a:cubicBezTo>
                      <a:pt x="802" y="4"/>
                      <a:pt x="802" y="4"/>
                      <a:pt x="802" y="4"/>
                    </a:cubicBezTo>
                    <a:cubicBezTo>
                      <a:pt x="803" y="4"/>
                      <a:pt x="804" y="3"/>
                      <a:pt x="804" y="2"/>
                    </a:cubicBezTo>
                    <a:cubicBezTo>
                      <a:pt x="804" y="1"/>
                      <a:pt x="803" y="0"/>
                      <a:pt x="802" y="0"/>
                    </a:cubicBezTo>
                    <a:moveTo>
                      <a:pt x="814" y="0"/>
                    </a:moveTo>
                    <a:cubicBezTo>
                      <a:pt x="810" y="0"/>
                      <a:pt x="810" y="0"/>
                      <a:pt x="810" y="0"/>
                    </a:cubicBezTo>
                    <a:cubicBezTo>
                      <a:pt x="809" y="0"/>
                      <a:pt x="808" y="1"/>
                      <a:pt x="808" y="2"/>
                    </a:cubicBezTo>
                    <a:cubicBezTo>
                      <a:pt x="808" y="3"/>
                      <a:pt x="809" y="4"/>
                      <a:pt x="810" y="4"/>
                    </a:cubicBezTo>
                    <a:cubicBezTo>
                      <a:pt x="814" y="4"/>
                      <a:pt x="814" y="4"/>
                      <a:pt x="814" y="4"/>
                    </a:cubicBezTo>
                    <a:cubicBezTo>
                      <a:pt x="815" y="4"/>
                      <a:pt x="816" y="3"/>
                      <a:pt x="816" y="2"/>
                    </a:cubicBezTo>
                    <a:cubicBezTo>
                      <a:pt x="816" y="1"/>
                      <a:pt x="815" y="0"/>
                      <a:pt x="814" y="0"/>
                    </a:cubicBezTo>
                    <a:moveTo>
                      <a:pt x="826" y="0"/>
                    </a:moveTo>
                    <a:cubicBezTo>
                      <a:pt x="822" y="0"/>
                      <a:pt x="822" y="0"/>
                      <a:pt x="822" y="0"/>
                    </a:cubicBezTo>
                    <a:cubicBezTo>
                      <a:pt x="821" y="0"/>
                      <a:pt x="820" y="1"/>
                      <a:pt x="820" y="2"/>
                    </a:cubicBezTo>
                    <a:cubicBezTo>
                      <a:pt x="820" y="3"/>
                      <a:pt x="821" y="4"/>
                      <a:pt x="822" y="4"/>
                    </a:cubicBezTo>
                    <a:cubicBezTo>
                      <a:pt x="826" y="4"/>
                      <a:pt x="826" y="4"/>
                      <a:pt x="826" y="4"/>
                    </a:cubicBezTo>
                    <a:cubicBezTo>
                      <a:pt x="827" y="4"/>
                      <a:pt x="828" y="3"/>
                      <a:pt x="828" y="2"/>
                    </a:cubicBezTo>
                    <a:cubicBezTo>
                      <a:pt x="828" y="1"/>
                      <a:pt x="827" y="0"/>
                      <a:pt x="826" y="0"/>
                    </a:cubicBezTo>
                    <a:moveTo>
                      <a:pt x="838" y="0"/>
                    </a:moveTo>
                    <a:cubicBezTo>
                      <a:pt x="834" y="0"/>
                      <a:pt x="834" y="0"/>
                      <a:pt x="834" y="0"/>
                    </a:cubicBezTo>
                    <a:cubicBezTo>
                      <a:pt x="833" y="0"/>
                      <a:pt x="832" y="1"/>
                      <a:pt x="832" y="2"/>
                    </a:cubicBezTo>
                    <a:cubicBezTo>
                      <a:pt x="832" y="3"/>
                      <a:pt x="833" y="4"/>
                      <a:pt x="834" y="4"/>
                    </a:cubicBezTo>
                    <a:cubicBezTo>
                      <a:pt x="838" y="4"/>
                      <a:pt x="838" y="4"/>
                      <a:pt x="838" y="4"/>
                    </a:cubicBezTo>
                    <a:cubicBezTo>
                      <a:pt x="839" y="4"/>
                      <a:pt x="840" y="3"/>
                      <a:pt x="840" y="2"/>
                    </a:cubicBezTo>
                    <a:cubicBezTo>
                      <a:pt x="840" y="1"/>
                      <a:pt x="839" y="0"/>
                      <a:pt x="838" y="0"/>
                    </a:cubicBezTo>
                    <a:moveTo>
                      <a:pt x="850" y="0"/>
                    </a:moveTo>
                    <a:cubicBezTo>
                      <a:pt x="846" y="0"/>
                      <a:pt x="846" y="0"/>
                      <a:pt x="846" y="0"/>
                    </a:cubicBezTo>
                    <a:cubicBezTo>
                      <a:pt x="845" y="0"/>
                      <a:pt x="844" y="1"/>
                      <a:pt x="844" y="2"/>
                    </a:cubicBezTo>
                    <a:cubicBezTo>
                      <a:pt x="844" y="3"/>
                      <a:pt x="845" y="4"/>
                      <a:pt x="846" y="4"/>
                    </a:cubicBezTo>
                    <a:cubicBezTo>
                      <a:pt x="850" y="4"/>
                      <a:pt x="850" y="4"/>
                      <a:pt x="850" y="4"/>
                    </a:cubicBezTo>
                    <a:cubicBezTo>
                      <a:pt x="852" y="4"/>
                      <a:pt x="852" y="3"/>
                      <a:pt x="852" y="2"/>
                    </a:cubicBezTo>
                    <a:cubicBezTo>
                      <a:pt x="852" y="1"/>
                      <a:pt x="852" y="0"/>
                      <a:pt x="850" y="0"/>
                    </a:cubicBezTo>
                    <a:moveTo>
                      <a:pt x="862" y="0"/>
                    </a:moveTo>
                    <a:cubicBezTo>
                      <a:pt x="858" y="0"/>
                      <a:pt x="858" y="0"/>
                      <a:pt x="858" y="0"/>
                    </a:cubicBezTo>
                    <a:cubicBezTo>
                      <a:pt x="857" y="0"/>
                      <a:pt x="856" y="1"/>
                      <a:pt x="856" y="2"/>
                    </a:cubicBezTo>
                    <a:cubicBezTo>
                      <a:pt x="856" y="3"/>
                      <a:pt x="857" y="4"/>
                      <a:pt x="858" y="4"/>
                    </a:cubicBezTo>
                    <a:cubicBezTo>
                      <a:pt x="862" y="4"/>
                      <a:pt x="862" y="4"/>
                      <a:pt x="862" y="4"/>
                    </a:cubicBezTo>
                    <a:cubicBezTo>
                      <a:pt x="864" y="4"/>
                      <a:pt x="864" y="3"/>
                      <a:pt x="864" y="2"/>
                    </a:cubicBezTo>
                    <a:cubicBezTo>
                      <a:pt x="864" y="1"/>
                      <a:pt x="864" y="0"/>
                      <a:pt x="862" y="0"/>
                    </a:cubicBezTo>
                    <a:moveTo>
                      <a:pt x="875" y="0"/>
                    </a:moveTo>
                    <a:cubicBezTo>
                      <a:pt x="871" y="0"/>
                      <a:pt x="871" y="0"/>
                      <a:pt x="871" y="0"/>
                    </a:cubicBezTo>
                    <a:cubicBezTo>
                      <a:pt x="869" y="0"/>
                      <a:pt x="869" y="1"/>
                      <a:pt x="869" y="2"/>
                    </a:cubicBezTo>
                    <a:cubicBezTo>
                      <a:pt x="869" y="3"/>
                      <a:pt x="869" y="4"/>
                      <a:pt x="871" y="4"/>
                    </a:cubicBezTo>
                    <a:cubicBezTo>
                      <a:pt x="875" y="4"/>
                      <a:pt x="875" y="4"/>
                      <a:pt x="875" y="4"/>
                    </a:cubicBezTo>
                    <a:cubicBezTo>
                      <a:pt x="876" y="4"/>
                      <a:pt x="877" y="3"/>
                      <a:pt x="877" y="2"/>
                    </a:cubicBezTo>
                    <a:cubicBezTo>
                      <a:pt x="877" y="1"/>
                      <a:pt x="876" y="0"/>
                      <a:pt x="875" y="0"/>
                    </a:cubicBezTo>
                    <a:moveTo>
                      <a:pt x="887" y="0"/>
                    </a:moveTo>
                    <a:cubicBezTo>
                      <a:pt x="883" y="0"/>
                      <a:pt x="883" y="0"/>
                      <a:pt x="883" y="0"/>
                    </a:cubicBezTo>
                    <a:cubicBezTo>
                      <a:pt x="881" y="0"/>
                      <a:pt x="881" y="1"/>
                      <a:pt x="881" y="2"/>
                    </a:cubicBezTo>
                    <a:cubicBezTo>
                      <a:pt x="881" y="3"/>
                      <a:pt x="881" y="4"/>
                      <a:pt x="883" y="4"/>
                    </a:cubicBezTo>
                    <a:cubicBezTo>
                      <a:pt x="887" y="4"/>
                      <a:pt x="887" y="4"/>
                      <a:pt x="887" y="4"/>
                    </a:cubicBezTo>
                    <a:cubicBezTo>
                      <a:pt x="888" y="4"/>
                      <a:pt x="889" y="3"/>
                      <a:pt x="889" y="2"/>
                    </a:cubicBezTo>
                    <a:cubicBezTo>
                      <a:pt x="889" y="1"/>
                      <a:pt x="888" y="0"/>
                      <a:pt x="887" y="0"/>
                    </a:cubicBezTo>
                    <a:moveTo>
                      <a:pt x="899" y="0"/>
                    </a:moveTo>
                    <a:cubicBezTo>
                      <a:pt x="895" y="0"/>
                      <a:pt x="895" y="0"/>
                      <a:pt x="895" y="0"/>
                    </a:cubicBezTo>
                    <a:cubicBezTo>
                      <a:pt x="894" y="0"/>
                      <a:pt x="893" y="1"/>
                      <a:pt x="893" y="2"/>
                    </a:cubicBezTo>
                    <a:cubicBezTo>
                      <a:pt x="893" y="3"/>
                      <a:pt x="894" y="4"/>
                      <a:pt x="895" y="4"/>
                    </a:cubicBezTo>
                    <a:cubicBezTo>
                      <a:pt x="899" y="4"/>
                      <a:pt x="899" y="4"/>
                      <a:pt x="899" y="4"/>
                    </a:cubicBezTo>
                    <a:cubicBezTo>
                      <a:pt x="900" y="4"/>
                      <a:pt x="901" y="3"/>
                      <a:pt x="901" y="2"/>
                    </a:cubicBezTo>
                    <a:cubicBezTo>
                      <a:pt x="901" y="1"/>
                      <a:pt x="900" y="0"/>
                      <a:pt x="899" y="0"/>
                    </a:cubicBezTo>
                    <a:moveTo>
                      <a:pt x="911" y="0"/>
                    </a:moveTo>
                    <a:cubicBezTo>
                      <a:pt x="907" y="0"/>
                      <a:pt x="907" y="0"/>
                      <a:pt x="907" y="0"/>
                    </a:cubicBezTo>
                    <a:cubicBezTo>
                      <a:pt x="906" y="0"/>
                      <a:pt x="905" y="1"/>
                      <a:pt x="905" y="2"/>
                    </a:cubicBezTo>
                    <a:cubicBezTo>
                      <a:pt x="905" y="3"/>
                      <a:pt x="906" y="4"/>
                      <a:pt x="907" y="4"/>
                    </a:cubicBezTo>
                    <a:cubicBezTo>
                      <a:pt x="911" y="4"/>
                      <a:pt x="911" y="4"/>
                      <a:pt x="911" y="4"/>
                    </a:cubicBezTo>
                    <a:cubicBezTo>
                      <a:pt x="912" y="4"/>
                      <a:pt x="913" y="3"/>
                      <a:pt x="913" y="2"/>
                    </a:cubicBezTo>
                    <a:cubicBezTo>
                      <a:pt x="913" y="1"/>
                      <a:pt x="912" y="0"/>
                      <a:pt x="911" y="0"/>
                    </a:cubicBezTo>
                    <a:moveTo>
                      <a:pt x="923" y="0"/>
                    </a:moveTo>
                    <a:cubicBezTo>
                      <a:pt x="919" y="0"/>
                      <a:pt x="919" y="0"/>
                      <a:pt x="919" y="0"/>
                    </a:cubicBezTo>
                    <a:cubicBezTo>
                      <a:pt x="918" y="0"/>
                      <a:pt x="917" y="1"/>
                      <a:pt x="917" y="2"/>
                    </a:cubicBezTo>
                    <a:cubicBezTo>
                      <a:pt x="917" y="3"/>
                      <a:pt x="918" y="4"/>
                      <a:pt x="919" y="4"/>
                    </a:cubicBezTo>
                    <a:cubicBezTo>
                      <a:pt x="923" y="4"/>
                      <a:pt x="923" y="4"/>
                      <a:pt x="923" y="4"/>
                    </a:cubicBezTo>
                    <a:cubicBezTo>
                      <a:pt x="924" y="4"/>
                      <a:pt x="925" y="3"/>
                      <a:pt x="925" y="2"/>
                    </a:cubicBezTo>
                    <a:cubicBezTo>
                      <a:pt x="925" y="1"/>
                      <a:pt x="924" y="0"/>
                      <a:pt x="923" y="0"/>
                    </a:cubicBezTo>
                    <a:moveTo>
                      <a:pt x="935" y="0"/>
                    </a:moveTo>
                    <a:cubicBezTo>
                      <a:pt x="931" y="0"/>
                      <a:pt x="931" y="0"/>
                      <a:pt x="931" y="0"/>
                    </a:cubicBezTo>
                    <a:cubicBezTo>
                      <a:pt x="930" y="0"/>
                      <a:pt x="929" y="1"/>
                      <a:pt x="929" y="2"/>
                    </a:cubicBezTo>
                    <a:cubicBezTo>
                      <a:pt x="929" y="3"/>
                      <a:pt x="930" y="4"/>
                      <a:pt x="931" y="4"/>
                    </a:cubicBezTo>
                    <a:cubicBezTo>
                      <a:pt x="935" y="4"/>
                      <a:pt x="935" y="4"/>
                      <a:pt x="935" y="4"/>
                    </a:cubicBezTo>
                    <a:cubicBezTo>
                      <a:pt x="936" y="4"/>
                      <a:pt x="937" y="3"/>
                      <a:pt x="937" y="2"/>
                    </a:cubicBezTo>
                    <a:cubicBezTo>
                      <a:pt x="937" y="1"/>
                      <a:pt x="936" y="0"/>
                      <a:pt x="935" y="0"/>
                    </a:cubicBezTo>
                    <a:moveTo>
                      <a:pt x="947" y="0"/>
                    </a:moveTo>
                    <a:cubicBezTo>
                      <a:pt x="943" y="0"/>
                      <a:pt x="943" y="0"/>
                      <a:pt x="943" y="0"/>
                    </a:cubicBezTo>
                    <a:cubicBezTo>
                      <a:pt x="942" y="0"/>
                      <a:pt x="941" y="1"/>
                      <a:pt x="941" y="2"/>
                    </a:cubicBezTo>
                    <a:cubicBezTo>
                      <a:pt x="941" y="3"/>
                      <a:pt x="942" y="4"/>
                      <a:pt x="943" y="4"/>
                    </a:cubicBezTo>
                    <a:cubicBezTo>
                      <a:pt x="947" y="4"/>
                      <a:pt x="947" y="4"/>
                      <a:pt x="947" y="4"/>
                    </a:cubicBezTo>
                    <a:cubicBezTo>
                      <a:pt x="948" y="4"/>
                      <a:pt x="949" y="3"/>
                      <a:pt x="949" y="2"/>
                    </a:cubicBezTo>
                    <a:cubicBezTo>
                      <a:pt x="949" y="1"/>
                      <a:pt x="948" y="0"/>
                      <a:pt x="947" y="0"/>
                    </a:cubicBezTo>
                    <a:moveTo>
                      <a:pt x="959" y="0"/>
                    </a:moveTo>
                    <a:cubicBezTo>
                      <a:pt x="955" y="0"/>
                      <a:pt x="955" y="0"/>
                      <a:pt x="955" y="0"/>
                    </a:cubicBezTo>
                    <a:cubicBezTo>
                      <a:pt x="954" y="0"/>
                      <a:pt x="953" y="1"/>
                      <a:pt x="953" y="2"/>
                    </a:cubicBezTo>
                    <a:cubicBezTo>
                      <a:pt x="953" y="3"/>
                      <a:pt x="954" y="4"/>
                      <a:pt x="955" y="4"/>
                    </a:cubicBezTo>
                    <a:cubicBezTo>
                      <a:pt x="959" y="4"/>
                      <a:pt x="959" y="4"/>
                      <a:pt x="959" y="4"/>
                    </a:cubicBezTo>
                    <a:cubicBezTo>
                      <a:pt x="960" y="4"/>
                      <a:pt x="961" y="3"/>
                      <a:pt x="961" y="2"/>
                    </a:cubicBezTo>
                    <a:cubicBezTo>
                      <a:pt x="961" y="1"/>
                      <a:pt x="960" y="0"/>
                      <a:pt x="95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8">
                <a:extLst>
                  <a:ext uri="{FF2B5EF4-FFF2-40B4-BE49-F238E27FC236}">
                    <a16:creationId xmlns:a16="http://schemas.microsoft.com/office/drawing/2014/main" id="{C73517F3-F0FB-454A-9061-372FDF456C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77050" y="1866900"/>
                <a:ext cx="682625" cy="735013"/>
              </a:xfrm>
              <a:custGeom>
                <a:avLst/>
                <a:gdLst>
                  <a:gd name="T0" fmla="*/ 91 w 189"/>
                  <a:gd name="T1" fmla="*/ 22 h 202"/>
                  <a:gd name="T2" fmla="*/ 89 w 189"/>
                  <a:gd name="T3" fmla="*/ 20 h 202"/>
                  <a:gd name="T4" fmla="*/ 91 w 189"/>
                  <a:gd name="T5" fmla="*/ 18 h 202"/>
                  <a:gd name="T6" fmla="*/ 95 w 189"/>
                  <a:gd name="T7" fmla="*/ 18 h 202"/>
                  <a:gd name="T8" fmla="*/ 97 w 189"/>
                  <a:gd name="T9" fmla="*/ 20 h 202"/>
                  <a:gd name="T10" fmla="*/ 95 w 189"/>
                  <a:gd name="T11" fmla="*/ 22 h 202"/>
                  <a:gd name="T12" fmla="*/ 91 w 189"/>
                  <a:gd name="T13" fmla="*/ 22 h 202"/>
                  <a:gd name="T14" fmla="*/ 103 w 189"/>
                  <a:gd name="T15" fmla="*/ 22 h 202"/>
                  <a:gd name="T16" fmla="*/ 101 w 189"/>
                  <a:gd name="T17" fmla="*/ 20 h 202"/>
                  <a:gd name="T18" fmla="*/ 103 w 189"/>
                  <a:gd name="T19" fmla="*/ 18 h 202"/>
                  <a:gd name="T20" fmla="*/ 107 w 189"/>
                  <a:gd name="T21" fmla="*/ 18 h 202"/>
                  <a:gd name="T22" fmla="*/ 109 w 189"/>
                  <a:gd name="T23" fmla="*/ 20 h 202"/>
                  <a:gd name="T24" fmla="*/ 107 w 189"/>
                  <a:gd name="T25" fmla="*/ 22 h 202"/>
                  <a:gd name="T26" fmla="*/ 103 w 189"/>
                  <a:gd name="T27" fmla="*/ 22 h 202"/>
                  <a:gd name="T28" fmla="*/ 42 w 189"/>
                  <a:gd name="T29" fmla="*/ 0 h 202"/>
                  <a:gd name="T30" fmla="*/ 0 w 189"/>
                  <a:gd name="T31" fmla="*/ 0 h 202"/>
                  <a:gd name="T32" fmla="*/ 68 w 189"/>
                  <a:gd name="T33" fmla="*/ 18 h 202"/>
                  <a:gd name="T34" fmla="*/ 71 w 189"/>
                  <a:gd name="T35" fmla="*/ 18 h 202"/>
                  <a:gd name="T36" fmla="*/ 72 w 189"/>
                  <a:gd name="T37" fmla="*/ 19 h 202"/>
                  <a:gd name="T38" fmla="*/ 77 w 189"/>
                  <a:gd name="T39" fmla="*/ 20 h 202"/>
                  <a:gd name="T40" fmla="*/ 77 w 189"/>
                  <a:gd name="T41" fmla="*/ 20 h 202"/>
                  <a:gd name="T42" fmla="*/ 79 w 189"/>
                  <a:gd name="T43" fmla="*/ 18 h 202"/>
                  <a:gd name="T44" fmla="*/ 83 w 189"/>
                  <a:gd name="T45" fmla="*/ 18 h 202"/>
                  <a:gd name="T46" fmla="*/ 85 w 189"/>
                  <a:gd name="T47" fmla="*/ 20 h 202"/>
                  <a:gd name="T48" fmla="*/ 83 w 189"/>
                  <a:gd name="T49" fmla="*/ 22 h 202"/>
                  <a:gd name="T50" fmla="*/ 81 w 189"/>
                  <a:gd name="T51" fmla="*/ 22 h 202"/>
                  <a:gd name="T52" fmla="*/ 178 w 189"/>
                  <a:gd name="T53" fmla="*/ 48 h 202"/>
                  <a:gd name="T54" fmla="*/ 178 w 189"/>
                  <a:gd name="T55" fmla="*/ 67 h 202"/>
                  <a:gd name="T56" fmla="*/ 178 w 189"/>
                  <a:gd name="T57" fmla="*/ 70 h 202"/>
                  <a:gd name="T58" fmla="*/ 178 w 189"/>
                  <a:gd name="T59" fmla="*/ 180 h 202"/>
                  <a:gd name="T60" fmla="*/ 179 w 189"/>
                  <a:gd name="T61" fmla="*/ 180 h 202"/>
                  <a:gd name="T62" fmla="*/ 181 w 189"/>
                  <a:gd name="T63" fmla="*/ 182 h 202"/>
                  <a:gd name="T64" fmla="*/ 179 w 189"/>
                  <a:gd name="T65" fmla="*/ 184 h 202"/>
                  <a:gd name="T66" fmla="*/ 178 w 189"/>
                  <a:gd name="T67" fmla="*/ 184 h 202"/>
                  <a:gd name="T68" fmla="*/ 178 w 189"/>
                  <a:gd name="T69" fmla="*/ 202 h 202"/>
                  <a:gd name="T70" fmla="*/ 189 w 189"/>
                  <a:gd name="T71" fmla="*/ 202 h 202"/>
                  <a:gd name="T72" fmla="*/ 189 w 189"/>
                  <a:gd name="T73" fmla="*/ 184 h 202"/>
                  <a:gd name="T74" fmla="*/ 187 w 189"/>
                  <a:gd name="T75" fmla="*/ 184 h 202"/>
                  <a:gd name="T76" fmla="*/ 185 w 189"/>
                  <a:gd name="T77" fmla="*/ 182 h 202"/>
                  <a:gd name="T78" fmla="*/ 187 w 189"/>
                  <a:gd name="T79" fmla="*/ 180 h 202"/>
                  <a:gd name="T80" fmla="*/ 189 w 189"/>
                  <a:gd name="T81" fmla="*/ 180 h 202"/>
                  <a:gd name="T82" fmla="*/ 189 w 189"/>
                  <a:gd name="T83" fmla="*/ 40 h 202"/>
                  <a:gd name="T84" fmla="*/ 121 w 189"/>
                  <a:gd name="T85" fmla="*/ 21 h 202"/>
                  <a:gd name="T86" fmla="*/ 119 w 189"/>
                  <a:gd name="T87" fmla="*/ 22 h 202"/>
                  <a:gd name="T88" fmla="*/ 115 w 189"/>
                  <a:gd name="T89" fmla="*/ 22 h 202"/>
                  <a:gd name="T90" fmla="*/ 113 w 189"/>
                  <a:gd name="T91" fmla="*/ 20 h 202"/>
                  <a:gd name="T92" fmla="*/ 113 w 189"/>
                  <a:gd name="T93" fmla="*/ 19 h 202"/>
                  <a:gd name="T94" fmla="*/ 42 w 189"/>
                  <a:gd name="T9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" h="202">
                    <a:moveTo>
                      <a:pt x="91" y="22"/>
                    </a:moveTo>
                    <a:cubicBezTo>
                      <a:pt x="90" y="22"/>
                      <a:pt x="89" y="21"/>
                      <a:pt x="89" y="20"/>
                    </a:cubicBezTo>
                    <a:cubicBezTo>
                      <a:pt x="89" y="19"/>
                      <a:pt x="90" y="18"/>
                      <a:pt x="91" y="18"/>
                    </a:cubicBezTo>
                    <a:cubicBezTo>
                      <a:pt x="95" y="18"/>
                      <a:pt x="95" y="18"/>
                      <a:pt x="95" y="18"/>
                    </a:cubicBezTo>
                    <a:cubicBezTo>
                      <a:pt x="96" y="18"/>
                      <a:pt x="97" y="19"/>
                      <a:pt x="97" y="20"/>
                    </a:cubicBezTo>
                    <a:cubicBezTo>
                      <a:pt x="97" y="21"/>
                      <a:pt x="96" y="22"/>
                      <a:pt x="95" y="22"/>
                    </a:cubicBezTo>
                    <a:cubicBezTo>
                      <a:pt x="91" y="22"/>
                      <a:pt x="91" y="22"/>
                      <a:pt x="91" y="22"/>
                    </a:cubicBezTo>
                    <a:moveTo>
                      <a:pt x="103" y="22"/>
                    </a:moveTo>
                    <a:cubicBezTo>
                      <a:pt x="102" y="22"/>
                      <a:pt x="101" y="21"/>
                      <a:pt x="101" y="20"/>
                    </a:cubicBezTo>
                    <a:cubicBezTo>
                      <a:pt x="101" y="19"/>
                      <a:pt x="102" y="18"/>
                      <a:pt x="103" y="18"/>
                    </a:cubicBezTo>
                    <a:cubicBezTo>
                      <a:pt x="107" y="18"/>
                      <a:pt x="107" y="18"/>
                      <a:pt x="107" y="18"/>
                    </a:cubicBezTo>
                    <a:cubicBezTo>
                      <a:pt x="108" y="18"/>
                      <a:pt x="109" y="19"/>
                      <a:pt x="109" y="20"/>
                    </a:cubicBezTo>
                    <a:cubicBezTo>
                      <a:pt x="109" y="21"/>
                      <a:pt x="108" y="22"/>
                      <a:pt x="107" y="22"/>
                    </a:cubicBezTo>
                    <a:cubicBezTo>
                      <a:pt x="103" y="22"/>
                      <a:pt x="103" y="22"/>
                      <a:pt x="103" y="22"/>
                    </a:cubicBezTo>
                    <a:moveTo>
                      <a:pt x="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1" y="18"/>
                      <a:pt x="72" y="19"/>
                      <a:pt x="72" y="19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7" y="19"/>
                      <a:pt x="78" y="18"/>
                      <a:pt x="79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8"/>
                      <a:pt x="85" y="19"/>
                      <a:pt x="85" y="20"/>
                    </a:cubicBezTo>
                    <a:cubicBezTo>
                      <a:pt x="85" y="21"/>
                      <a:pt x="84" y="22"/>
                      <a:pt x="83" y="22"/>
                    </a:cubicBezTo>
                    <a:cubicBezTo>
                      <a:pt x="81" y="22"/>
                      <a:pt x="81" y="22"/>
                      <a:pt x="81" y="22"/>
                    </a:cubicBezTo>
                    <a:cubicBezTo>
                      <a:pt x="178" y="48"/>
                      <a:pt x="178" y="48"/>
                      <a:pt x="178" y="48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70"/>
                      <a:pt x="178" y="70"/>
                      <a:pt x="178" y="70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80"/>
                      <a:pt x="179" y="180"/>
                      <a:pt x="179" y="180"/>
                    </a:cubicBezTo>
                    <a:cubicBezTo>
                      <a:pt x="180" y="180"/>
                      <a:pt x="181" y="181"/>
                      <a:pt x="181" y="182"/>
                    </a:cubicBezTo>
                    <a:cubicBezTo>
                      <a:pt x="181" y="183"/>
                      <a:pt x="180" y="184"/>
                      <a:pt x="179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78" y="202"/>
                      <a:pt x="178" y="202"/>
                      <a:pt x="178" y="202"/>
                    </a:cubicBezTo>
                    <a:cubicBezTo>
                      <a:pt x="189" y="202"/>
                      <a:pt x="189" y="202"/>
                      <a:pt x="189" y="202"/>
                    </a:cubicBezTo>
                    <a:cubicBezTo>
                      <a:pt x="189" y="184"/>
                      <a:pt x="189" y="184"/>
                      <a:pt x="189" y="184"/>
                    </a:cubicBezTo>
                    <a:cubicBezTo>
                      <a:pt x="187" y="184"/>
                      <a:pt x="187" y="184"/>
                      <a:pt x="187" y="184"/>
                    </a:cubicBezTo>
                    <a:cubicBezTo>
                      <a:pt x="186" y="184"/>
                      <a:pt x="185" y="183"/>
                      <a:pt x="185" y="182"/>
                    </a:cubicBezTo>
                    <a:cubicBezTo>
                      <a:pt x="185" y="181"/>
                      <a:pt x="186" y="180"/>
                      <a:pt x="187" y="180"/>
                    </a:cubicBezTo>
                    <a:cubicBezTo>
                      <a:pt x="189" y="180"/>
                      <a:pt x="189" y="180"/>
                      <a:pt x="189" y="180"/>
                    </a:cubicBezTo>
                    <a:cubicBezTo>
                      <a:pt x="189" y="40"/>
                      <a:pt x="189" y="40"/>
                      <a:pt x="189" y="40"/>
                    </a:cubicBezTo>
                    <a:cubicBezTo>
                      <a:pt x="121" y="21"/>
                      <a:pt x="121" y="21"/>
                      <a:pt x="121" y="21"/>
                    </a:cubicBezTo>
                    <a:cubicBezTo>
                      <a:pt x="120" y="21"/>
                      <a:pt x="120" y="22"/>
                      <a:pt x="119" y="22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14" y="22"/>
                      <a:pt x="113" y="21"/>
                      <a:pt x="113" y="20"/>
                    </a:cubicBezTo>
                    <a:cubicBezTo>
                      <a:pt x="113" y="20"/>
                      <a:pt x="113" y="19"/>
                      <a:pt x="113" y="19"/>
                    </a:cubicBez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solidFill>
                <a:srgbClr val="FCAF17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9">
                <a:extLst>
                  <a:ext uri="{FF2B5EF4-FFF2-40B4-BE49-F238E27FC236}">
                    <a16:creationId xmlns:a16="http://schemas.microsoft.com/office/drawing/2014/main" id="{778EDC82-F08E-45DB-9545-377F00D1DC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23113" y="1931988"/>
                <a:ext cx="436563" cy="604838"/>
              </a:xfrm>
              <a:custGeom>
                <a:avLst/>
                <a:gdLst>
                  <a:gd name="T0" fmla="*/ 111 w 121"/>
                  <a:gd name="T1" fmla="*/ 162 h 166"/>
                  <a:gd name="T2" fmla="*/ 110 w 121"/>
                  <a:gd name="T3" fmla="*/ 162 h 166"/>
                  <a:gd name="T4" fmla="*/ 110 w 121"/>
                  <a:gd name="T5" fmla="*/ 166 h 166"/>
                  <a:gd name="T6" fmla="*/ 111 w 121"/>
                  <a:gd name="T7" fmla="*/ 166 h 166"/>
                  <a:gd name="T8" fmla="*/ 113 w 121"/>
                  <a:gd name="T9" fmla="*/ 164 h 166"/>
                  <a:gd name="T10" fmla="*/ 111 w 121"/>
                  <a:gd name="T11" fmla="*/ 162 h 166"/>
                  <a:gd name="T12" fmla="*/ 121 w 121"/>
                  <a:gd name="T13" fmla="*/ 162 h 166"/>
                  <a:gd name="T14" fmla="*/ 119 w 121"/>
                  <a:gd name="T15" fmla="*/ 162 h 166"/>
                  <a:gd name="T16" fmla="*/ 117 w 121"/>
                  <a:gd name="T17" fmla="*/ 164 h 166"/>
                  <a:gd name="T18" fmla="*/ 119 w 121"/>
                  <a:gd name="T19" fmla="*/ 166 h 166"/>
                  <a:gd name="T20" fmla="*/ 121 w 121"/>
                  <a:gd name="T21" fmla="*/ 166 h 166"/>
                  <a:gd name="T22" fmla="*/ 121 w 121"/>
                  <a:gd name="T23" fmla="*/ 162 h 166"/>
                  <a:gd name="T24" fmla="*/ 45 w 121"/>
                  <a:gd name="T25" fmla="*/ 1 h 166"/>
                  <a:gd name="T26" fmla="*/ 45 w 121"/>
                  <a:gd name="T27" fmla="*/ 2 h 166"/>
                  <a:gd name="T28" fmla="*/ 47 w 121"/>
                  <a:gd name="T29" fmla="*/ 4 h 166"/>
                  <a:gd name="T30" fmla="*/ 51 w 121"/>
                  <a:gd name="T31" fmla="*/ 4 h 166"/>
                  <a:gd name="T32" fmla="*/ 53 w 121"/>
                  <a:gd name="T33" fmla="*/ 3 h 166"/>
                  <a:gd name="T34" fmla="*/ 45 w 121"/>
                  <a:gd name="T35" fmla="*/ 1 h 166"/>
                  <a:gd name="T36" fmla="*/ 3 w 121"/>
                  <a:gd name="T37" fmla="*/ 0 h 166"/>
                  <a:gd name="T38" fmla="*/ 0 w 121"/>
                  <a:gd name="T39" fmla="*/ 0 h 166"/>
                  <a:gd name="T40" fmla="*/ 4 w 121"/>
                  <a:gd name="T41" fmla="*/ 1 h 166"/>
                  <a:gd name="T42" fmla="*/ 3 w 121"/>
                  <a:gd name="T43" fmla="*/ 0 h 166"/>
                  <a:gd name="T44" fmla="*/ 15 w 121"/>
                  <a:gd name="T45" fmla="*/ 0 h 166"/>
                  <a:gd name="T46" fmla="*/ 11 w 121"/>
                  <a:gd name="T47" fmla="*/ 0 h 166"/>
                  <a:gd name="T48" fmla="*/ 9 w 121"/>
                  <a:gd name="T49" fmla="*/ 2 h 166"/>
                  <a:gd name="T50" fmla="*/ 9 w 121"/>
                  <a:gd name="T51" fmla="*/ 2 h 166"/>
                  <a:gd name="T52" fmla="*/ 13 w 121"/>
                  <a:gd name="T53" fmla="*/ 4 h 166"/>
                  <a:gd name="T54" fmla="*/ 15 w 121"/>
                  <a:gd name="T55" fmla="*/ 4 h 166"/>
                  <a:gd name="T56" fmla="*/ 17 w 121"/>
                  <a:gd name="T57" fmla="*/ 2 h 166"/>
                  <a:gd name="T58" fmla="*/ 15 w 121"/>
                  <a:gd name="T59" fmla="*/ 0 h 166"/>
                  <a:gd name="T60" fmla="*/ 27 w 121"/>
                  <a:gd name="T61" fmla="*/ 0 h 166"/>
                  <a:gd name="T62" fmla="*/ 23 w 121"/>
                  <a:gd name="T63" fmla="*/ 0 h 166"/>
                  <a:gd name="T64" fmla="*/ 21 w 121"/>
                  <a:gd name="T65" fmla="*/ 2 h 166"/>
                  <a:gd name="T66" fmla="*/ 23 w 121"/>
                  <a:gd name="T67" fmla="*/ 4 h 166"/>
                  <a:gd name="T68" fmla="*/ 27 w 121"/>
                  <a:gd name="T69" fmla="*/ 4 h 166"/>
                  <a:gd name="T70" fmla="*/ 29 w 121"/>
                  <a:gd name="T71" fmla="*/ 2 h 166"/>
                  <a:gd name="T72" fmla="*/ 27 w 121"/>
                  <a:gd name="T73" fmla="*/ 0 h 166"/>
                  <a:gd name="T74" fmla="*/ 39 w 121"/>
                  <a:gd name="T75" fmla="*/ 0 h 166"/>
                  <a:gd name="T76" fmla="*/ 35 w 121"/>
                  <a:gd name="T77" fmla="*/ 0 h 166"/>
                  <a:gd name="T78" fmla="*/ 33 w 121"/>
                  <a:gd name="T79" fmla="*/ 2 h 166"/>
                  <a:gd name="T80" fmla="*/ 35 w 121"/>
                  <a:gd name="T81" fmla="*/ 4 h 166"/>
                  <a:gd name="T82" fmla="*/ 39 w 121"/>
                  <a:gd name="T83" fmla="*/ 4 h 166"/>
                  <a:gd name="T84" fmla="*/ 41 w 121"/>
                  <a:gd name="T85" fmla="*/ 2 h 166"/>
                  <a:gd name="T86" fmla="*/ 39 w 121"/>
                  <a:gd name="T8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1" h="166">
                    <a:moveTo>
                      <a:pt x="111" y="162"/>
                    </a:moveTo>
                    <a:cubicBezTo>
                      <a:pt x="110" y="162"/>
                      <a:pt x="110" y="162"/>
                      <a:pt x="110" y="162"/>
                    </a:cubicBezTo>
                    <a:cubicBezTo>
                      <a:pt x="110" y="166"/>
                      <a:pt x="110" y="166"/>
                      <a:pt x="110" y="166"/>
                    </a:cubicBezTo>
                    <a:cubicBezTo>
                      <a:pt x="111" y="166"/>
                      <a:pt x="111" y="166"/>
                      <a:pt x="111" y="166"/>
                    </a:cubicBezTo>
                    <a:cubicBezTo>
                      <a:pt x="112" y="166"/>
                      <a:pt x="113" y="165"/>
                      <a:pt x="113" y="164"/>
                    </a:cubicBezTo>
                    <a:cubicBezTo>
                      <a:pt x="113" y="163"/>
                      <a:pt x="112" y="162"/>
                      <a:pt x="111" y="162"/>
                    </a:cubicBezTo>
                    <a:moveTo>
                      <a:pt x="121" y="162"/>
                    </a:moveTo>
                    <a:cubicBezTo>
                      <a:pt x="119" y="162"/>
                      <a:pt x="119" y="162"/>
                      <a:pt x="119" y="162"/>
                    </a:cubicBezTo>
                    <a:cubicBezTo>
                      <a:pt x="118" y="162"/>
                      <a:pt x="117" y="163"/>
                      <a:pt x="117" y="164"/>
                    </a:cubicBezTo>
                    <a:cubicBezTo>
                      <a:pt x="117" y="165"/>
                      <a:pt x="118" y="166"/>
                      <a:pt x="119" y="166"/>
                    </a:cubicBezTo>
                    <a:cubicBezTo>
                      <a:pt x="121" y="166"/>
                      <a:pt x="121" y="166"/>
                      <a:pt x="121" y="166"/>
                    </a:cubicBezTo>
                    <a:cubicBezTo>
                      <a:pt x="121" y="162"/>
                      <a:pt x="121" y="162"/>
                      <a:pt x="121" y="162"/>
                    </a:cubicBezTo>
                    <a:moveTo>
                      <a:pt x="45" y="1"/>
                    </a:moveTo>
                    <a:cubicBezTo>
                      <a:pt x="45" y="1"/>
                      <a:pt x="45" y="2"/>
                      <a:pt x="45" y="2"/>
                    </a:cubicBezTo>
                    <a:cubicBezTo>
                      <a:pt x="45" y="3"/>
                      <a:pt x="46" y="4"/>
                      <a:pt x="47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2" y="4"/>
                      <a:pt x="52" y="3"/>
                      <a:pt x="53" y="3"/>
                    </a:cubicBezTo>
                    <a:cubicBezTo>
                      <a:pt x="45" y="1"/>
                      <a:pt x="45" y="1"/>
                      <a:pt x="45" y="1"/>
                    </a:cubicBezTo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moveTo>
                      <a:pt x="1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moveTo>
                      <a:pt x="27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1" y="1"/>
                      <a:pt x="21" y="2"/>
                    </a:cubicBezTo>
                    <a:cubicBezTo>
                      <a:pt x="21" y="3"/>
                      <a:pt x="22" y="4"/>
                      <a:pt x="23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moveTo>
                      <a:pt x="39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1"/>
                      <a:pt x="33" y="2"/>
                    </a:cubicBezTo>
                    <a:cubicBezTo>
                      <a:pt x="33" y="3"/>
                      <a:pt x="34" y="4"/>
                      <a:pt x="35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9" y="0"/>
                    </a:cubicBezTo>
                  </a:path>
                </a:pathLst>
              </a:custGeom>
              <a:solidFill>
                <a:srgbClr val="D193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10">
                <a:extLst>
                  <a:ext uri="{FF2B5EF4-FFF2-40B4-BE49-F238E27FC236}">
                    <a16:creationId xmlns:a16="http://schemas.microsoft.com/office/drawing/2014/main" id="{4023348C-2602-4957-92E0-EFEBF5F8F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7050" y="1866900"/>
                <a:ext cx="642938" cy="914400"/>
              </a:xfrm>
              <a:custGeom>
                <a:avLst/>
                <a:gdLst>
                  <a:gd name="T0" fmla="*/ 405 w 405"/>
                  <a:gd name="T1" fmla="*/ 576 h 576"/>
                  <a:gd name="T2" fmla="*/ 0 w 405"/>
                  <a:gd name="T3" fmla="*/ 463 h 576"/>
                  <a:gd name="T4" fmla="*/ 0 w 405"/>
                  <a:gd name="T5" fmla="*/ 0 h 576"/>
                  <a:gd name="T6" fmla="*/ 405 w 405"/>
                  <a:gd name="T7" fmla="*/ 110 h 576"/>
                  <a:gd name="T8" fmla="*/ 405 w 405"/>
                  <a:gd name="T9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576">
                    <a:moveTo>
                      <a:pt x="405" y="576"/>
                    </a:moveTo>
                    <a:lnTo>
                      <a:pt x="0" y="463"/>
                    </a:lnTo>
                    <a:lnTo>
                      <a:pt x="0" y="0"/>
                    </a:lnTo>
                    <a:lnTo>
                      <a:pt x="405" y="110"/>
                    </a:lnTo>
                    <a:lnTo>
                      <a:pt x="405" y="576"/>
                    </a:lnTo>
                    <a:close/>
                  </a:path>
                </a:pathLst>
              </a:custGeom>
              <a:solidFill>
                <a:srgbClr val="E187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11">
                <a:extLst>
                  <a:ext uri="{FF2B5EF4-FFF2-40B4-BE49-F238E27FC236}">
                    <a16:creationId xmlns:a16="http://schemas.microsoft.com/office/drawing/2014/main" id="{FC87496C-95A3-48A9-910B-263AF63DF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7050" y="1866900"/>
                <a:ext cx="642938" cy="914400"/>
              </a:xfrm>
              <a:custGeom>
                <a:avLst/>
                <a:gdLst>
                  <a:gd name="T0" fmla="*/ 405 w 405"/>
                  <a:gd name="T1" fmla="*/ 576 h 576"/>
                  <a:gd name="T2" fmla="*/ 0 w 405"/>
                  <a:gd name="T3" fmla="*/ 463 h 576"/>
                  <a:gd name="T4" fmla="*/ 0 w 405"/>
                  <a:gd name="T5" fmla="*/ 0 h 576"/>
                  <a:gd name="T6" fmla="*/ 405 w 405"/>
                  <a:gd name="T7" fmla="*/ 110 h 576"/>
                  <a:gd name="T8" fmla="*/ 405 w 405"/>
                  <a:gd name="T9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576">
                    <a:moveTo>
                      <a:pt x="405" y="576"/>
                    </a:moveTo>
                    <a:lnTo>
                      <a:pt x="0" y="463"/>
                    </a:lnTo>
                    <a:lnTo>
                      <a:pt x="0" y="0"/>
                    </a:lnTo>
                    <a:lnTo>
                      <a:pt x="405" y="110"/>
                    </a:lnTo>
                    <a:lnTo>
                      <a:pt x="405" y="5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12">
                <a:extLst>
                  <a:ext uri="{FF2B5EF4-FFF2-40B4-BE49-F238E27FC236}">
                    <a16:creationId xmlns:a16="http://schemas.microsoft.com/office/drawing/2014/main" id="{4B9B63D8-805F-4F43-84D3-5A2C54F5E3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77050" y="1936750"/>
                <a:ext cx="469900" cy="104775"/>
              </a:xfrm>
              <a:custGeom>
                <a:avLst/>
                <a:gdLst>
                  <a:gd name="T0" fmla="*/ 123 w 130"/>
                  <a:gd name="T1" fmla="*/ 29 h 29"/>
                  <a:gd name="T2" fmla="*/ 130 w 130"/>
                  <a:gd name="T3" fmla="*/ 29 h 29"/>
                  <a:gd name="T4" fmla="*/ 125 w 130"/>
                  <a:gd name="T5" fmla="*/ 27 h 29"/>
                  <a:gd name="T6" fmla="*/ 114 w 130"/>
                  <a:gd name="T7" fmla="*/ 25 h 29"/>
                  <a:gd name="T8" fmla="*/ 114 w 130"/>
                  <a:gd name="T9" fmla="*/ 29 h 29"/>
                  <a:gd name="T10" fmla="*/ 119 w 130"/>
                  <a:gd name="T11" fmla="*/ 29 h 29"/>
                  <a:gd name="T12" fmla="*/ 118 w 130"/>
                  <a:gd name="T13" fmla="*/ 26 h 29"/>
                  <a:gd name="T14" fmla="*/ 114 w 130"/>
                  <a:gd name="T15" fmla="*/ 25 h 29"/>
                  <a:gd name="T16" fmla="*/ 102 w 130"/>
                  <a:gd name="T17" fmla="*/ 24 h 29"/>
                  <a:gd name="T18" fmla="*/ 107 w 130"/>
                  <a:gd name="T19" fmla="*/ 27 h 29"/>
                  <a:gd name="T20" fmla="*/ 109 w 130"/>
                  <a:gd name="T21" fmla="*/ 26 h 29"/>
                  <a:gd name="T22" fmla="*/ 104 w 130"/>
                  <a:gd name="T23" fmla="*/ 23 h 29"/>
                  <a:gd name="T24" fmla="*/ 93 w 130"/>
                  <a:gd name="T25" fmla="*/ 20 h 29"/>
                  <a:gd name="T26" fmla="*/ 92 w 130"/>
                  <a:gd name="T27" fmla="*/ 24 h 29"/>
                  <a:gd name="T28" fmla="*/ 96 w 130"/>
                  <a:gd name="T29" fmla="*/ 25 h 29"/>
                  <a:gd name="T30" fmla="*/ 97 w 130"/>
                  <a:gd name="T31" fmla="*/ 21 h 29"/>
                  <a:gd name="T32" fmla="*/ 93 w 130"/>
                  <a:gd name="T33" fmla="*/ 20 h 29"/>
                  <a:gd name="T34" fmla="*/ 80 w 130"/>
                  <a:gd name="T35" fmla="*/ 19 h 29"/>
                  <a:gd name="T36" fmla="*/ 85 w 130"/>
                  <a:gd name="T37" fmla="*/ 22 h 29"/>
                  <a:gd name="T38" fmla="*/ 87 w 130"/>
                  <a:gd name="T39" fmla="*/ 21 h 29"/>
                  <a:gd name="T40" fmla="*/ 82 w 130"/>
                  <a:gd name="T41" fmla="*/ 18 h 29"/>
                  <a:gd name="T42" fmla="*/ 71 w 130"/>
                  <a:gd name="T43" fmla="*/ 15 h 29"/>
                  <a:gd name="T44" fmla="*/ 71 w 130"/>
                  <a:gd name="T45" fmla="*/ 19 h 29"/>
                  <a:gd name="T46" fmla="*/ 75 w 130"/>
                  <a:gd name="T47" fmla="*/ 20 h 29"/>
                  <a:gd name="T48" fmla="*/ 75 w 130"/>
                  <a:gd name="T49" fmla="*/ 16 h 29"/>
                  <a:gd name="T50" fmla="*/ 71 w 130"/>
                  <a:gd name="T51" fmla="*/ 15 h 29"/>
                  <a:gd name="T52" fmla="*/ 59 w 130"/>
                  <a:gd name="T53" fmla="*/ 14 h 29"/>
                  <a:gd name="T54" fmla="*/ 63 w 130"/>
                  <a:gd name="T55" fmla="*/ 17 h 29"/>
                  <a:gd name="T56" fmla="*/ 66 w 130"/>
                  <a:gd name="T57" fmla="*/ 16 h 29"/>
                  <a:gd name="T58" fmla="*/ 61 w 130"/>
                  <a:gd name="T59" fmla="*/ 13 h 29"/>
                  <a:gd name="T60" fmla="*/ 50 w 130"/>
                  <a:gd name="T61" fmla="*/ 11 h 29"/>
                  <a:gd name="T62" fmla="*/ 49 w 130"/>
                  <a:gd name="T63" fmla="*/ 14 h 29"/>
                  <a:gd name="T64" fmla="*/ 53 w 130"/>
                  <a:gd name="T65" fmla="*/ 15 h 29"/>
                  <a:gd name="T66" fmla="*/ 53 w 130"/>
                  <a:gd name="T67" fmla="*/ 11 h 29"/>
                  <a:gd name="T68" fmla="*/ 50 w 130"/>
                  <a:gd name="T69" fmla="*/ 11 h 29"/>
                  <a:gd name="T70" fmla="*/ 37 w 130"/>
                  <a:gd name="T71" fmla="*/ 10 h 29"/>
                  <a:gd name="T72" fmla="*/ 42 w 130"/>
                  <a:gd name="T73" fmla="*/ 13 h 29"/>
                  <a:gd name="T74" fmla="*/ 44 w 130"/>
                  <a:gd name="T75" fmla="*/ 11 h 29"/>
                  <a:gd name="T76" fmla="*/ 39 w 130"/>
                  <a:gd name="T77" fmla="*/ 8 h 29"/>
                  <a:gd name="T78" fmla="*/ 28 w 130"/>
                  <a:gd name="T79" fmla="*/ 6 h 29"/>
                  <a:gd name="T80" fmla="*/ 28 w 130"/>
                  <a:gd name="T81" fmla="*/ 9 h 29"/>
                  <a:gd name="T82" fmla="*/ 32 w 130"/>
                  <a:gd name="T83" fmla="*/ 10 h 29"/>
                  <a:gd name="T84" fmla="*/ 32 w 130"/>
                  <a:gd name="T85" fmla="*/ 7 h 29"/>
                  <a:gd name="T86" fmla="*/ 28 w 130"/>
                  <a:gd name="T87" fmla="*/ 6 h 29"/>
                  <a:gd name="T88" fmla="*/ 15 w 130"/>
                  <a:gd name="T89" fmla="*/ 5 h 29"/>
                  <a:gd name="T90" fmla="*/ 20 w 130"/>
                  <a:gd name="T91" fmla="*/ 8 h 29"/>
                  <a:gd name="T92" fmla="*/ 23 w 130"/>
                  <a:gd name="T93" fmla="*/ 6 h 29"/>
                  <a:gd name="T94" fmla="*/ 18 w 130"/>
                  <a:gd name="T95" fmla="*/ 4 h 29"/>
                  <a:gd name="T96" fmla="*/ 6 w 130"/>
                  <a:gd name="T97" fmla="*/ 1 h 29"/>
                  <a:gd name="T98" fmla="*/ 6 w 130"/>
                  <a:gd name="T99" fmla="*/ 5 h 29"/>
                  <a:gd name="T100" fmla="*/ 10 w 130"/>
                  <a:gd name="T101" fmla="*/ 5 h 29"/>
                  <a:gd name="T102" fmla="*/ 10 w 130"/>
                  <a:gd name="T103" fmla="*/ 2 h 29"/>
                  <a:gd name="T104" fmla="*/ 6 w 130"/>
                  <a:gd name="T105" fmla="*/ 1 h 29"/>
                  <a:gd name="T106" fmla="*/ 0 w 130"/>
                  <a:gd name="T107" fmla="*/ 3 h 29"/>
                  <a:gd name="T108" fmla="*/ 0 w 130"/>
                  <a:gd name="T10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" h="29">
                    <a:moveTo>
                      <a:pt x="125" y="27"/>
                    </a:moveTo>
                    <a:cubicBezTo>
                      <a:pt x="124" y="27"/>
                      <a:pt x="123" y="28"/>
                      <a:pt x="123" y="29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30" y="29"/>
                      <a:pt x="129" y="28"/>
                      <a:pt x="129" y="28"/>
                    </a:cubicBezTo>
                    <a:cubicBezTo>
                      <a:pt x="125" y="27"/>
                      <a:pt x="125" y="27"/>
                      <a:pt x="125" y="27"/>
                    </a:cubicBezTo>
                    <a:cubicBezTo>
                      <a:pt x="125" y="27"/>
                      <a:pt x="125" y="27"/>
                      <a:pt x="125" y="27"/>
                    </a:cubicBezTo>
                    <a:moveTo>
                      <a:pt x="114" y="25"/>
                    </a:moveTo>
                    <a:cubicBezTo>
                      <a:pt x="113" y="25"/>
                      <a:pt x="113" y="26"/>
                      <a:pt x="112" y="26"/>
                    </a:cubicBezTo>
                    <a:cubicBezTo>
                      <a:pt x="112" y="27"/>
                      <a:pt x="113" y="28"/>
                      <a:pt x="114" y="29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9" y="29"/>
                      <a:pt x="119" y="29"/>
                      <a:pt x="119" y="29"/>
                    </a:cubicBezTo>
                    <a:cubicBezTo>
                      <a:pt x="119" y="29"/>
                      <a:pt x="119" y="28"/>
                      <a:pt x="119" y="28"/>
                    </a:cubicBezTo>
                    <a:cubicBezTo>
                      <a:pt x="120" y="27"/>
                      <a:pt x="119" y="26"/>
                      <a:pt x="118" y="26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4" y="25"/>
                      <a:pt x="114" y="25"/>
                      <a:pt x="114" y="25"/>
                    </a:cubicBezTo>
                    <a:moveTo>
                      <a:pt x="103" y="23"/>
                    </a:moveTo>
                    <a:cubicBezTo>
                      <a:pt x="103" y="23"/>
                      <a:pt x="102" y="23"/>
                      <a:pt x="102" y="24"/>
                    </a:cubicBezTo>
                    <a:cubicBezTo>
                      <a:pt x="101" y="25"/>
                      <a:pt x="102" y="26"/>
                      <a:pt x="103" y="26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8" y="27"/>
                      <a:pt x="108" y="26"/>
                      <a:pt x="109" y="26"/>
                    </a:cubicBezTo>
                    <a:cubicBezTo>
                      <a:pt x="109" y="25"/>
                      <a:pt x="108" y="24"/>
                      <a:pt x="107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3"/>
                      <a:pt x="103" y="23"/>
                      <a:pt x="103" y="23"/>
                    </a:cubicBezTo>
                    <a:moveTo>
                      <a:pt x="93" y="20"/>
                    </a:moveTo>
                    <a:cubicBezTo>
                      <a:pt x="92" y="20"/>
                      <a:pt x="91" y="21"/>
                      <a:pt x="91" y="22"/>
                    </a:cubicBezTo>
                    <a:cubicBezTo>
                      <a:pt x="91" y="23"/>
                      <a:pt x="91" y="24"/>
                      <a:pt x="92" y="24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7" y="25"/>
                      <a:pt x="98" y="24"/>
                      <a:pt x="98" y="23"/>
                    </a:cubicBezTo>
                    <a:cubicBezTo>
                      <a:pt x="98" y="22"/>
                      <a:pt x="98" y="21"/>
                      <a:pt x="97" y="21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moveTo>
                      <a:pt x="82" y="18"/>
                    </a:moveTo>
                    <a:cubicBezTo>
                      <a:pt x="81" y="18"/>
                      <a:pt x="80" y="18"/>
                      <a:pt x="80" y="19"/>
                    </a:cubicBezTo>
                    <a:cubicBezTo>
                      <a:pt x="80" y="20"/>
                      <a:pt x="80" y="21"/>
                      <a:pt x="81" y="21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6" y="22"/>
                      <a:pt x="87" y="22"/>
                      <a:pt x="87" y="21"/>
                    </a:cubicBezTo>
                    <a:cubicBezTo>
                      <a:pt x="87" y="20"/>
                      <a:pt x="87" y="19"/>
                      <a:pt x="86" y="19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moveTo>
                      <a:pt x="71" y="15"/>
                    </a:moveTo>
                    <a:cubicBezTo>
                      <a:pt x="70" y="15"/>
                      <a:pt x="69" y="16"/>
                      <a:pt x="69" y="17"/>
                    </a:cubicBezTo>
                    <a:cubicBezTo>
                      <a:pt x="69" y="18"/>
                      <a:pt x="70" y="19"/>
                      <a:pt x="71" y="19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6" y="19"/>
                      <a:pt x="76" y="18"/>
                    </a:cubicBezTo>
                    <a:cubicBezTo>
                      <a:pt x="77" y="17"/>
                      <a:pt x="76" y="16"/>
                      <a:pt x="75" y="16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1" y="15"/>
                      <a:pt x="71" y="15"/>
                    </a:cubicBezTo>
                    <a:moveTo>
                      <a:pt x="60" y="13"/>
                    </a:moveTo>
                    <a:cubicBezTo>
                      <a:pt x="59" y="13"/>
                      <a:pt x="59" y="14"/>
                      <a:pt x="59" y="14"/>
                    </a:cubicBezTo>
                    <a:cubicBezTo>
                      <a:pt x="58" y="15"/>
                      <a:pt x="59" y="16"/>
                      <a:pt x="60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5" y="17"/>
                      <a:pt x="65" y="17"/>
                      <a:pt x="66" y="16"/>
                    </a:cubicBezTo>
                    <a:cubicBezTo>
                      <a:pt x="66" y="15"/>
                      <a:pt x="65" y="14"/>
                      <a:pt x="64" y="14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0" y="13"/>
                      <a:pt x="60" y="13"/>
                    </a:cubicBezTo>
                    <a:moveTo>
                      <a:pt x="50" y="11"/>
                    </a:moveTo>
                    <a:cubicBezTo>
                      <a:pt x="49" y="11"/>
                      <a:pt x="48" y="11"/>
                      <a:pt x="48" y="12"/>
                    </a:cubicBezTo>
                    <a:cubicBezTo>
                      <a:pt x="48" y="13"/>
                      <a:pt x="48" y="14"/>
                      <a:pt x="49" y="14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13"/>
                      <a:pt x="54" y="12"/>
                      <a:pt x="53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moveTo>
                      <a:pt x="39" y="8"/>
                    </a:moveTo>
                    <a:cubicBezTo>
                      <a:pt x="38" y="8"/>
                      <a:pt x="37" y="9"/>
                      <a:pt x="37" y="10"/>
                    </a:cubicBezTo>
                    <a:cubicBezTo>
                      <a:pt x="37" y="11"/>
                      <a:pt x="37" y="12"/>
                      <a:pt x="38" y="12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3" y="13"/>
                      <a:pt x="44" y="12"/>
                      <a:pt x="44" y="11"/>
                    </a:cubicBezTo>
                    <a:cubicBezTo>
                      <a:pt x="44" y="10"/>
                      <a:pt x="44" y="9"/>
                      <a:pt x="43" y="9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moveTo>
                      <a:pt x="28" y="6"/>
                    </a:moveTo>
                    <a:cubicBezTo>
                      <a:pt x="27" y="6"/>
                      <a:pt x="26" y="6"/>
                      <a:pt x="26" y="7"/>
                    </a:cubicBezTo>
                    <a:cubicBezTo>
                      <a:pt x="26" y="8"/>
                      <a:pt x="27" y="9"/>
                      <a:pt x="28" y="9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3" y="10"/>
                      <a:pt x="33" y="9"/>
                    </a:cubicBezTo>
                    <a:cubicBezTo>
                      <a:pt x="34" y="8"/>
                      <a:pt x="33" y="7"/>
                      <a:pt x="32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moveTo>
                      <a:pt x="17" y="3"/>
                    </a:moveTo>
                    <a:cubicBezTo>
                      <a:pt x="16" y="3"/>
                      <a:pt x="16" y="4"/>
                      <a:pt x="15" y="5"/>
                    </a:cubicBezTo>
                    <a:cubicBezTo>
                      <a:pt x="15" y="6"/>
                      <a:pt x="16" y="7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2" y="8"/>
                      <a:pt x="22" y="7"/>
                      <a:pt x="23" y="6"/>
                    </a:cubicBezTo>
                    <a:cubicBezTo>
                      <a:pt x="23" y="5"/>
                      <a:pt x="22" y="5"/>
                      <a:pt x="21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moveTo>
                      <a:pt x="6" y="1"/>
                    </a:moveTo>
                    <a:cubicBezTo>
                      <a:pt x="6" y="1"/>
                      <a:pt x="5" y="2"/>
                      <a:pt x="5" y="2"/>
                    </a:cubicBezTo>
                    <a:cubicBezTo>
                      <a:pt x="4" y="3"/>
                      <a:pt x="5" y="4"/>
                      <a:pt x="6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2" y="3"/>
                      <a:pt x="11" y="2"/>
                      <a:pt x="10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13">
                <a:extLst>
                  <a:ext uri="{FF2B5EF4-FFF2-40B4-BE49-F238E27FC236}">
                    <a16:creationId xmlns:a16="http://schemas.microsoft.com/office/drawing/2014/main" id="{DFBD8DB0-B9F6-49B2-AF20-8E2D85E6F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0" y="2041525"/>
                <a:ext cx="1068388" cy="739775"/>
              </a:xfrm>
              <a:custGeom>
                <a:avLst/>
                <a:gdLst>
                  <a:gd name="T0" fmla="*/ 0 w 673"/>
                  <a:gd name="T1" fmla="*/ 466 h 466"/>
                  <a:gd name="T2" fmla="*/ 98 w 673"/>
                  <a:gd name="T3" fmla="*/ 227 h 466"/>
                  <a:gd name="T4" fmla="*/ 0 w 673"/>
                  <a:gd name="T5" fmla="*/ 0 h 466"/>
                  <a:gd name="T6" fmla="*/ 673 w 673"/>
                  <a:gd name="T7" fmla="*/ 0 h 466"/>
                  <a:gd name="T8" fmla="*/ 673 w 673"/>
                  <a:gd name="T9" fmla="*/ 466 h 466"/>
                  <a:gd name="T10" fmla="*/ 0 w 673"/>
                  <a:gd name="T11" fmla="*/ 46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3" h="466">
                    <a:moveTo>
                      <a:pt x="0" y="466"/>
                    </a:moveTo>
                    <a:lnTo>
                      <a:pt x="98" y="227"/>
                    </a:lnTo>
                    <a:lnTo>
                      <a:pt x="0" y="0"/>
                    </a:lnTo>
                    <a:lnTo>
                      <a:pt x="673" y="0"/>
                    </a:lnTo>
                    <a:lnTo>
                      <a:pt x="673" y="466"/>
                    </a:lnTo>
                    <a:lnTo>
                      <a:pt x="0" y="466"/>
                    </a:lnTo>
                    <a:close/>
                  </a:path>
                </a:pathLst>
              </a:custGeom>
              <a:solidFill>
                <a:srgbClr val="FFAF2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reeform 14">
                <a:extLst>
                  <a:ext uri="{FF2B5EF4-FFF2-40B4-BE49-F238E27FC236}">
                    <a16:creationId xmlns:a16="http://schemas.microsoft.com/office/drawing/2014/main" id="{666459F5-C45D-4A48-B8ED-8067DE8D6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1600" y="2041525"/>
                <a:ext cx="1068388" cy="739775"/>
              </a:xfrm>
              <a:custGeom>
                <a:avLst/>
                <a:gdLst>
                  <a:gd name="T0" fmla="*/ 0 w 673"/>
                  <a:gd name="T1" fmla="*/ 466 h 466"/>
                  <a:gd name="T2" fmla="*/ 98 w 673"/>
                  <a:gd name="T3" fmla="*/ 227 h 466"/>
                  <a:gd name="T4" fmla="*/ 0 w 673"/>
                  <a:gd name="T5" fmla="*/ 0 h 466"/>
                  <a:gd name="T6" fmla="*/ 673 w 673"/>
                  <a:gd name="T7" fmla="*/ 0 h 466"/>
                  <a:gd name="T8" fmla="*/ 673 w 673"/>
                  <a:gd name="T9" fmla="*/ 466 h 466"/>
                  <a:gd name="T10" fmla="*/ 0 w 673"/>
                  <a:gd name="T11" fmla="*/ 46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3" h="466">
                    <a:moveTo>
                      <a:pt x="0" y="466"/>
                    </a:moveTo>
                    <a:lnTo>
                      <a:pt x="98" y="227"/>
                    </a:lnTo>
                    <a:lnTo>
                      <a:pt x="0" y="0"/>
                    </a:lnTo>
                    <a:lnTo>
                      <a:pt x="673" y="0"/>
                    </a:lnTo>
                    <a:lnTo>
                      <a:pt x="673" y="466"/>
                    </a:lnTo>
                    <a:lnTo>
                      <a:pt x="0" y="4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reeform 15">
                <a:extLst>
                  <a:ext uri="{FF2B5EF4-FFF2-40B4-BE49-F238E27FC236}">
                    <a16:creationId xmlns:a16="http://schemas.microsoft.com/office/drawing/2014/main" id="{82641AFD-4ADB-400C-B026-5FFF46ED4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88113" y="2111375"/>
                <a:ext cx="1031875" cy="600075"/>
              </a:xfrm>
              <a:custGeom>
                <a:avLst/>
                <a:gdLst>
                  <a:gd name="T0" fmla="*/ 7 w 286"/>
                  <a:gd name="T1" fmla="*/ 163 h 165"/>
                  <a:gd name="T2" fmla="*/ 16 w 286"/>
                  <a:gd name="T3" fmla="*/ 165 h 165"/>
                  <a:gd name="T4" fmla="*/ 23 w 286"/>
                  <a:gd name="T5" fmla="*/ 165 h 165"/>
                  <a:gd name="T6" fmla="*/ 32 w 286"/>
                  <a:gd name="T7" fmla="*/ 163 h 165"/>
                  <a:gd name="T8" fmla="*/ 45 w 286"/>
                  <a:gd name="T9" fmla="*/ 162 h 165"/>
                  <a:gd name="T10" fmla="*/ 59 w 286"/>
                  <a:gd name="T11" fmla="*/ 162 h 165"/>
                  <a:gd name="T12" fmla="*/ 59 w 286"/>
                  <a:gd name="T13" fmla="*/ 162 h 165"/>
                  <a:gd name="T14" fmla="*/ 72 w 286"/>
                  <a:gd name="T15" fmla="*/ 163 h 165"/>
                  <a:gd name="T16" fmla="*/ 81 w 286"/>
                  <a:gd name="T17" fmla="*/ 165 h 165"/>
                  <a:gd name="T18" fmla="*/ 88 w 286"/>
                  <a:gd name="T19" fmla="*/ 165 h 165"/>
                  <a:gd name="T20" fmla="*/ 97 w 286"/>
                  <a:gd name="T21" fmla="*/ 163 h 165"/>
                  <a:gd name="T22" fmla="*/ 109 w 286"/>
                  <a:gd name="T23" fmla="*/ 162 h 165"/>
                  <a:gd name="T24" fmla="*/ 124 w 286"/>
                  <a:gd name="T25" fmla="*/ 162 h 165"/>
                  <a:gd name="T26" fmla="*/ 124 w 286"/>
                  <a:gd name="T27" fmla="*/ 162 h 165"/>
                  <a:gd name="T28" fmla="*/ 136 w 286"/>
                  <a:gd name="T29" fmla="*/ 163 h 165"/>
                  <a:gd name="T30" fmla="*/ 145 w 286"/>
                  <a:gd name="T31" fmla="*/ 165 h 165"/>
                  <a:gd name="T32" fmla="*/ 152 w 286"/>
                  <a:gd name="T33" fmla="*/ 165 h 165"/>
                  <a:gd name="T34" fmla="*/ 161 w 286"/>
                  <a:gd name="T35" fmla="*/ 163 h 165"/>
                  <a:gd name="T36" fmla="*/ 174 w 286"/>
                  <a:gd name="T37" fmla="*/ 162 h 165"/>
                  <a:gd name="T38" fmla="*/ 188 w 286"/>
                  <a:gd name="T39" fmla="*/ 162 h 165"/>
                  <a:gd name="T40" fmla="*/ 188 w 286"/>
                  <a:gd name="T41" fmla="*/ 162 h 165"/>
                  <a:gd name="T42" fmla="*/ 201 w 286"/>
                  <a:gd name="T43" fmla="*/ 163 h 165"/>
                  <a:gd name="T44" fmla="*/ 210 w 286"/>
                  <a:gd name="T45" fmla="*/ 165 h 165"/>
                  <a:gd name="T46" fmla="*/ 217 w 286"/>
                  <a:gd name="T47" fmla="*/ 165 h 165"/>
                  <a:gd name="T48" fmla="*/ 226 w 286"/>
                  <a:gd name="T49" fmla="*/ 163 h 165"/>
                  <a:gd name="T50" fmla="*/ 238 w 286"/>
                  <a:gd name="T51" fmla="*/ 162 h 165"/>
                  <a:gd name="T52" fmla="*/ 253 w 286"/>
                  <a:gd name="T53" fmla="*/ 162 h 165"/>
                  <a:gd name="T54" fmla="*/ 253 w 286"/>
                  <a:gd name="T55" fmla="*/ 162 h 165"/>
                  <a:gd name="T56" fmla="*/ 265 w 286"/>
                  <a:gd name="T57" fmla="*/ 163 h 165"/>
                  <a:gd name="T58" fmla="*/ 274 w 286"/>
                  <a:gd name="T59" fmla="*/ 165 h 165"/>
                  <a:gd name="T60" fmla="*/ 281 w 286"/>
                  <a:gd name="T61" fmla="*/ 165 h 165"/>
                  <a:gd name="T62" fmla="*/ 2 w 286"/>
                  <a:gd name="T63" fmla="*/ 0 h 165"/>
                  <a:gd name="T64" fmla="*/ 16 w 286"/>
                  <a:gd name="T65" fmla="*/ 0 h 165"/>
                  <a:gd name="T66" fmla="*/ 16 w 286"/>
                  <a:gd name="T67" fmla="*/ 0 h 165"/>
                  <a:gd name="T68" fmla="*/ 29 w 286"/>
                  <a:gd name="T69" fmla="*/ 1 h 165"/>
                  <a:gd name="T70" fmla="*/ 38 w 286"/>
                  <a:gd name="T71" fmla="*/ 3 h 165"/>
                  <a:gd name="T72" fmla="*/ 45 w 286"/>
                  <a:gd name="T73" fmla="*/ 3 h 165"/>
                  <a:gd name="T74" fmla="*/ 54 w 286"/>
                  <a:gd name="T75" fmla="*/ 1 h 165"/>
                  <a:gd name="T76" fmla="*/ 66 w 286"/>
                  <a:gd name="T77" fmla="*/ 0 h 165"/>
                  <a:gd name="T78" fmla="*/ 81 w 286"/>
                  <a:gd name="T79" fmla="*/ 0 h 165"/>
                  <a:gd name="T80" fmla="*/ 81 w 286"/>
                  <a:gd name="T81" fmla="*/ 0 h 165"/>
                  <a:gd name="T82" fmla="*/ 93 w 286"/>
                  <a:gd name="T83" fmla="*/ 1 h 165"/>
                  <a:gd name="T84" fmla="*/ 102 w 286"/>
                  <a:gd name="T85" fmla="*/ 3 h 165"/>
                  <a:gd name="T86" fmla="*/ 109 w 286"/>
                  <a:gd name="T87" fmla="*/ 3 h 165"/>
                  <a:gd name="T88" fmla="*/ 118 w 286"/>
                  <a:gd name="T89" fmla="*/ 1 h 165"/>
                  <a:gd name="T90" fmla="*/ 131 w 286"/>
                  <a:gd name="T91" fmla="*/ 0 h 165"/>
                  <a:gd name="T92" fmla="*/ 145 w 286"/>
                  <a:gd name="T93" fmla="*/ 0 h 165"/>
                  <a:gd name="T94" fmla="*/ 145 w 286"/>
                  <a:gd name="T95" fmla="*/ 0 h 165"/>
                  <a:gd name="T96" fmla="*/ 158 w 286"/>
                  <a:gd name="T97" fmla="*/ 1 h 165"/>
                  <a:gd name="T98" fmla="*/ 167 w 286"/>
                  <a:gd name="T99" fmla="*/ 3 h 165"/>
                  <a:gd name="T100" fmla="*/ 174 w 286"/>
                  <a:gd name="T101" fmla="*/ 3 h 165"/>
                  <a:gd name="T102" fmla="*/ 183 w 286"/>
                  <a:gd name="T103" fmla="*/ 1 h 165"/>
                  <a:gd name="T104" fmla="*/ 195 w 286"/>
                  <a:gd name="T105" fmla="*/ 0 h 165"/>
                  <a:gd name="T106" fmla="*/ 210 w 286"/>
                  <a:gd name="T107" fmla="*/ 0 h 165"/>
                  <a:gd name="T108" fmla="*/ 210 w 286"/>
                  <a:gd name="T109" fmla="*/ 0 h 165"/>
                  <a:gd name="T110" fmla="*/ 222 w 286"/>
                  <a:gd name="T111" fmla="*/ 1 h 165"/>
                  <a:gd name="T112" fmla="*/ 231 w 286"/>
                  <a:gd name="T113" fmla="*/ 3 h 165"/>
                  <a:gd name="T114" fmla="*/ 238 w 286"/>
                  <a:gd name="T115" fmla="*/ 3 h 165"/>
                  <a:gd name="T116" fmla="*/ 247 w 286"/>
                  <a:gd name="T117" fmla="*/ 1 h 165"/>
                  <a:gd name="T118" fmla="*/ 260 w 286"/>
                  <a:gd name="T119" fmla="*/ 0 h 165"/>
                  <a:gd name="T120" fmla="*/ 274 w 286"/>
                  <a:gd name="T121" fmla="*/ 0 h 165"/>
                  <a:gd name="T122" fmla="*/ 274 w 286"/>
                  <a:gd name="T123" fmla="*/ 0 h 165"/>
                  <a:gd name="T124" fmla="*/ 286 w 286"/>
                  <a:gd name="T125" fmla="*/ 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6" h="165">
                    <a:moveTo>
                      <a:pt x="5" y="162"/>
                    </a:moveTo>
                    <a:cubicBezTo>
                      <a:pt x="2" y="162"/>
                      <a:pt x="2" y="162"/>
                      <a:pt x="2" y="162"/>
                    </a:cubicBezTo>
                    <a:cubicBezTo>
                      <a:pt x="1" y="162"/>
                      <a:pt x="0" y="162"/>
                      <a:pt x="0" y="163"/>
                    </a:cubicBezTo>
                    <a:cubicBezTo>
                      <a:pt x="0" y="164"/>
                      <a:pt x="1" y="165"/>
                      <a:pt x="2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7" y="164"/>
                      <a:pt x="7" y="163"/>
                    </a:cubicBezTo>
                    <a:cubicBezTo>
                      <a:pt x="7" y="162"/>
                      <a:pt x="6" y="162"/>
                      <a:pt x="5" y="162"/>
                    </a:cubicBezTo>
                    <a:moveTo>
                      <a:pt x="16" y="162"/>
                    </a:moveTo>
                    <a:cubicBezTo>
                      <a:pt x="13" y="162"/>
                      <a:pt x="13" y="162"/>
                      <a:pt x="13" y="162"/>
                    </a:cubicBezTo>
                    <a:cubicBezTo>
                      <a:pt x="12" y="162"/>
                      <a:pt x="11" y="162"/>
                      <a:pt x="11" y="163"/>
                    </a:cubicBezTo>
                    <a:cubicBezTo>
                      <a:pt x="11" y="164"/>
                      <a:pt x="12" y="165"/>
                      <a:pt x="13" y="165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7" y="165"/>
                      <a:pt x="18" y="164"/>
                      <a:pt x="18" y="163"/>
                    </a:cubicBezTo>
                    <a:cubicBezTo>
                      <a:pt x="18" y="162"/>
                      <a:pt x="17" y="162"/>
                      <a:pt x="16" y="162"/>
                    </a:cubicBezTo>
                    <a:moveTo>
                      <a:pt x="27" y="162"/>
                    </a:moveTo>
                    <a:cubicBezTo>
                      <a:pt x="23" y="162"/>
                      <a:pt x="23" y="162"/>
                      <a:pt x="23" y="162"/>
                    </a:cubicBezTo>
                    <a:cubicBezTo>
                      <a:pt x="22" y="162"/>
                      <a:pt x="22" y="162"/>
                      <a:pt x="22" y="163"/>
                    </a:cubicBezTo>
                    <a:cubicBezTo>
                      <a:pt x="22" y="164"/>
                      <a:pt x="22" y="165"/>
                      <a:pt x="23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8" y="165"/>
                      <a:pt x="29" y="164"/>
                      <a:pt x="29" y="163"/>
                    </a:cubicBezTo>
                    <a:cubicBezTo>
                      <a:pt x="29" y="162"/>
                      <a:pt x="28" y="162"/>
                      <a:pt x="27" y="162"/>
                    </a:cubicBezTo>
                    <a:moveTo>
                      <a:pt x="38" y="162"/>
                    </a:moveTo>
                    <a:cubicBezTo>
                      <a:pt x="34" y="162"/>
                      <a:pt x="34" y="162"/>
                      <a:pt x="34" y="162"/>
                    </a:cubicBezTo>
                    <a:cubicBezTo>
                      <a:pt x="33" y="162"/>
                      <a:pt x="32" y="162"/>
                      <a:pt x="32" y="163"/>
                    </a:cubicBezTo>
                    <a:cubicBezTo>
                      <a:pt x="32" y="164"/>
                      <a:pt x="33" y="165"/>
                      <a:pt x="34" y="165"/>
                    </a:cubicBezTo>
                    <a:cubicBezTo>
                      <a:pt x="38" y="165"/>
                      <a:pt x="38" y="165"/>
                      <a:pt x="38" y="165"/>
                    </a:cubicBezTo>
                    <a:cubicBezTo>
                      <a:pt x="39" y="165"/>
                      <a:pt x="39" y="164"/>
                      <a:pt x="39" y="163"/>
                    </a:cubicBezTo>
                    <a:cubicBezTo>
                      <a:pt x="39" y="162"/>
                      <a:pt x="39" y="162"/>
                      <a:pt x="38" y="162"/>
                    </a:cubicBezTo>
                    <a:moveTo>
                      <a:pt x="48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4" y="162"/>
                      <a:pt x="43" y="162"/>
                      <a:pt x="43" y="163"/>
                    </a:cubicBezTo>
                    <a:cubicBezTo>
                      <a:pt x="43" y="164"/>
                      <a:pt x="44" y="165"/>
                      <a:pt x="45" y="165"/>
                    </a:cubicBezTo>
                    <a:cubicBezTo>
                      <a:pt x="48" y="165"/>
                      <a:pt x="48" y="165"/>
                      <a:pt x="48" y="165"/>
                    </a:cubicBezTo>
                    <a:cubicBezTo>
                      <a:pt x="49" y="165"/>
                      <a:pt x="50" y="164"/>
                      <a:pt x="50" y="163"/>
                    </a:cubicBezTo>
                    <a:cubicBezTo>
                      <a:pt x="50" y="162"/>
                      <a:pt x="49" y="162"/>
                      <a:pt x="48" y="162"/>
                    </a:cubicBezTo>
                    <a:moveTo>
                      <a:pt x="59" y="162"/>
                    </a:moveTo>
                    <a:cubicBezTo>
                      <a:pt x="56" y="162"/>
                      <a:pt x="56" y="162"/>
                      <a:pt x="56" y="162"/>
                    </a:cubicBezTo>
                    <a:cubicBezTo>
                      <a:pt x="55" y="162"/>
                      <a:pt x="54" y="162"/>
                      <a:pt x="54" y="163"/>
                    </a:cubicBezTo>
                    <a:cubicBezTo>
                      <a:pt x="54" y="164"/>
                      <a:pt x="55" y="165"/>
                      <a:pt x="56" y="165"/>
                    </a:cubicBezTo>
                    <a:cubicBezTo>
                      <a:pt x="59" y="165"/>
                      <a:pt x="59" y="165"/>
                      <a:pt x="59" y="165"/>
                    </a:cubicBezTo>
                    <a:cubicBezTo>
                      <a:pt x="60" y="165"/>
                      <a:pt x="61" y="164"/>
                      <a:pt x="61" y="163"/>
                    </a:cubicBezTo>
                    <a:cubicBezTo>
                      <a:pt x="61" y="162"/>
                      <a:pt x="60" y="162"/>
                      <a:pt x="59" y="162"/>
                    </a:cubicBezTo>
                    <a:moveTo>
                      <a:pt x="70" y="162"/>
                    </a:moveTo>
                    <a:cubicBezTo>
                      <a:pt x="66" y="162"/>
                      <a:pt x="66" y="162"/>
                      <a:pt x="66" y="162"/>
                    </a:cubicBezTo>
                    <a:cubicBezTo>
                      <a:pt x="65" y="162"/>
                      <a:pt x="65" y="162"/>
                      <a:pt x="65" y="163"/>
                    </a:cubicBezTo>
                    <a:cubicBezTo>
                      <a:pt x="65" y="164"/>
                      <a:pt x="65" y="165"/>
                      <a:pt x="66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71" y="165"/>
                      <a:pt x="72" y="164"/>
                      <a:pt x="72" y="163"/>
                    </a:cubicBezTo>
                    <a:cubicBezTo>
                      <a:pt x="72" y="162"/>
                      <a:pt x="71" y="162"/>
                      <a:pt x="70" y="162"/>
                    </a:cubicBezTo>
                    <a:moveTo>
                      <a:pt x="81" y="162"/>
                    </a:moveTo>
                    <a:cubicBezTo>
                      <a:pt x="77" y="162"/>
                      <a:pt x="77" y="162"/>
                      <a:pt x="77" y="162"/>
                    </a:cubicBezTo>
                    <a:cubicBezTo>
                      <a:pt x="76" y="162"/>
                      <a:pt x="75" y="162"/>
                      <a:pt x="75" y="163"/>
                    </a:cubicBezTo>
                    <a:cubicBezTo>
                      <a:pt x="75" y="164"/>
                      <a:pt x="76" y="165"/>
                      <a:pt x="77" y="165"/>
                    </a:cubicBezTo>
                    <a:cubicBezTo>
                      <a:pt x="81" y="165"/>
                      <a:pt x="81" y="165"/>
                      <a:pt x="81" y="165"/>
                    </a:cubicBezTo>
                    <a:cubicBezTo>
                      <a:pt x="82" y="165"/>
                      <a:pt x="82" y="164"/>
                      <a:pt x="82" y="163"/>
                    </a:cubicBezTo>
                    <a:cubicBezTo>
                      <a:pt x="82" y="162"/>
                      <a:pt x="82" y="162"/>
                      <a:pt x="81" y="162"/>
                    </a:cubicBezTo>
                    <a:moveTo>
                      <a:pt x="91" y="162"/>
                    </a:moveTo>
                    <a:cubicBezTo>
                      <a:pt x="88" y="162"/>
                      <a:pt x="88" y="162"/>
                      <a:pt x="88" y="162"/>
                    </a:cubicBezTo>
                    <a:cubicBezTo>
                      <a:pt x="87" y="162"/>
                      <a:pt x="86" y="162"/>
                      <a:pt x="86" y="163"/>
                    </a:cubicBezTo>
                    <a:cubicBezTo>
                      <a:pt x="86" y="164"/>
                      <a:pt x="87" y="165"/>
                      <a:pt x="88" y="165"/>
                    </a:cubicBezTo>
                    <a:cubicBezTo>
                      <a:pt x="91" y="165"/>
                      <a:pt x="91" y="165"/>
                      <a:pt x="91" y="165"/>
                    </a:cubicBezTo>
                    <a:cubicBezTo>
                      <a:pt x="92" y="165"/>
                      <a:pt x="93" y="164"/>
                      <a:pt x="93" y="163"/>
                    </a:cubicBezTo>
                    <a:cubicBezTo>
                      <a:pt x="93" y="162"/>
                      <a:pt x="92" y="162"/>
                      <a:pt x="91" y="162"/>
                    </a:cubicBezTo>
                    <a:moveTo>
                      <a:pt x="102" y="162"/>
                    </a:moveTo>
                    <a:cubicBezTo>
                      <a:pt x="99" y="162"/>
                      <a:pt x="99" y="162"/>
                      <a:pt x="99" y="162"/>
                    </a:cubicBezTo>
                    <a:cubicBezTo>
                      <a:pt x="98" y="162"/>
                      <a:pt x="97" y="162"/>
                      <a:pt x="97" y="163"/>
                    </a:cubicBezTo>
                    <a:cubicBezTo>
                      <a:pt x="97" y="164"/>
                      <a:pt x="98" y="165"/>
                      <a:pt x="99" y="165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3" y="165"/>
                      <a:pt x="104" y="164"/>
                      <a:pt x="104" y="163"/>
                    </a:cubicBezTo>
                    <a:cubicBezTo>
                      <a:pt x="104" y="162"/>
                      <a:pt x="103" y="162"/>
                      <a:pt x="102" y="162"/>
                    </a:cubicBezTo>
                    <a:moveTo>
                      <a:pt x="113" y="162"/>
                    </a:moveTo>
                    <a:cubicBezTo>
                      <a:pt x="109" y="162"/>
                      <a:pt x="109" y="162"/>
                      <a:pt x="109" y="162"/>
                    </a:cubicBezTo>
                    <a:cubicBezTo>
                      <a:pt x="108" y="162"/>
                      <a:pt x="108" y="162"/>
                      <a:pt x="108" y="163"/>
                    </a:cubicBezTo>
                    <a:cubicBezTo>
                      <a:pt x="108" y="164"/>
                      <a:pt x="108" y="165"/>
                      <a:pt x="109" y="165"/>
                    </a:cubicBezTo>
                    <a:cubicBezTo>
                      <a:pt x="113" y="165"/>
                      <a:pt x="113" y="165"/>
                      <a:pt x="113" y="165"/>
                    </a:cubicBezTo>
                    <a:cubicBezTo>
                      <a:pt x="114" y="165"/>
                      <a:pt x="115" y="164"/>
                      <a:pt x="115" y="163"/>
                    </a:cubicBezTo>
                    <a:cubicBezTo>
                      <a:pt x="115" y="162"/>
                      <a:pt x="114" y="162"/>
                      <a:pt x="113" y="162"/>
                    </a:cubicBezTo>
                    <a:moveTo>
                      <a:pt x="124" y="162"/>
                    </a:moveTo>
                    <a:cubicBezTo>
                      <a:pt x="120" y="162"/>
                      <a:pt x="120" y="162"/>
                      <a:pt x="120" y="162"/>
                    </a:cubicBezTo>
                    <a:cubicBezTo>
                      <a:pt x="119" y="162"/>
                      <a:pt x="118" y="162"/>
                      <a:pt x="118" y="163"/>
                    </a:cubicBezTo>
                    <a:cubicBezTo>
                      <a:pt x="118" y="164"/>
                      <a:pt x="119" y="165"/>
                      <a:pt x="120" y="165"/>
                    </a:cubicBezTo>
                    <a:cubicBezTo>
                      <a:pt x="124" y="165"/>
                      <a:pt x="124" y="165"/>
                      <a:pt x="124" y="165"/>
                    </a:cubicBezTo>
                    <a:cubicBezTo>
                      <a:pt x="125" y="165"/>
                      <a:pt x="125" y="164"/>
                      <a:pt x="125" y="163"/>
                    </a:cubicBezTo>
                    <a:cubicBezTo>
                      <a:pt x="125" y="162"/>
                      <a:pt x="125" y="162"/>
                      <a:pt x="124" y="162"/>
                    </a:cubicBezTo>
                    <a:moveTo>
                      <a:pt x="134" y="162"/>
                    </a:moveTo>
                    <a:cubicBezTo>
                      <a:pt x="131" y="162"/>
                      <a:pt x="131" y="162"/>
                      <a:pt x="131" y="162"/>
                    </a:cubicBezTo>
                    <a:cubicBezTo>
                      <a:pt x="130" y="162"/>
                      <a:pt x="129" y="162"/>
                      <a:pt x="129" y="163"/>
                    </a:cubicBezTo>
                    <a:cubicBezTo>
                      <a:pt x="129" y="164"/>
                      <a:pt x="130" y="165"/>
                      <a:pt x="131" y="165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5" y="165"/>
                      <a:pt x="136" y="164"/>
                      <a:pt x="136" y="163"/>
                    </a:cubicBezTo>
                    <a:cubicBezTo>
                      <a:pt x="136" y="162"/>
                      <a:pt x="135" y="162"/>
                      <a:pt x="134" y="162"/>
                    </a:cubicBezTo>
                    <a:moveTo>
                      <a:pt x="145" y="162"/>
                    </a:moveTo>
                    <a:cubicBezTo>
                      <a:pt x="142" y="162"/>
                      <a:pt x="142" y="162"/>
                      <a:pt x="142" y="162"/>
                    </a:cubicBezTo>
                    <a:cubicBezTo>
                      <a:pt x="141" y="162"/>
                      <a:pt x="140" y="162"/>
                      <a:pt x="140" y="163"/>
                    </a:cubicBezTo>
                    <a:cubicBezTo>
                      <a:pt x="140" y="164"/>
                      <a:pt x="141" y="165"/>
                      <a:pt x="142" y="165"/>
                    </a:cubicBezTo>
                    <a:cubicBezTo>
                      <a:pt x="145" y="165"/>
                      <a:pt x="145" y="165"/>
                      <a:pt x="145" y="165"/>
                    </a:cubicBezTo>
                    <a:cubicBezTo>
                      <a:pt x="146" y="165"/>
                      <a:pt x="147" y="164"/>
                      <a:pt x="147" y="163"/>
                    </a:cubicBezTo>
                    <a:cubicBezTo>
                      <a:pt x="147" y="162"/>
                      <a:pt x="146" y="162"/>
                      <a:pt x="145" y="162"/>
                    </a:cubicBezTo>
                    <a:moveTo>
                      <a:pt x="156" y="162"/>
                    </a:moveTo>
                    <a:cubicBezTo>
                      <a:pt x="152" y="162"/>
                      <a:pt x="152" y="162"/>
                      <a:pt x="152" y="162"/>
                    </a:cubicBezTo>
                    <a:cubicBezTo>
                      <a:pt x="151" y="162"/>
                      <a:pt x="151" y="162"/>
                      <a:pt x="151" y="163"/>
                    </a:cubicBezTo>
                    <a:cubicBezTo>
                      <a:pt x="151" y="164"/>
                      <a:pt x="151" y="165"/>
                      <a:pt x="152" y="165"/>
                    </a:cubicBezTo>
                    <a:cubicBezTo>
                      <a:pt x="156" y="165"/>
                      <a:pt x="156" y="165"/>
                      <a:pt x="156" y="165"/>
                    </a:cubicBezTo>
                    <a:cubicBezTo>
                      <a:pt x="157" y="165"/>
                      <a:pt x="158" y="164"/>
                      <a:pt x="158" y="163"/>
                    </a:cubicBezTo>
                    <a:cubicBezTo>
                      <a:pt x="158" y="162"/>
                      <a:pt x="157" y="162"/>
                      <a:pt x="156" y="162"/>
                    </a:cubicBezTo>
                    <a:moveTo>
                      <a:pt x="167" y="162"/>
                    </a:moveTo>
                    <a:cubicBezTo>
                      <a:pt x="163" y="162"/>
                      <a:pt x="163" y="162"/>
                      <a:pt x="163" y="162"/>
                    </a:cubicBezTo>
                    <a:cubicBezTo>
                      <a:pt x="162" y="162"/>
                      <a:pt x="161" y="162"/>
                      <a:pt x="161" y="163"/>
                    </a:cubicBezTo>
                    <a:cubicBezTo>
                      <a:pt x="161" y="164"/>
                      <a:pt x="162" y="165"/>
                      <a:pt x="163" y="165"/>
                    </a:cubicBezTo>
                    <a:cubicBezTo>
                      <a:pt x="167" y="165"/>
                      <a:pt x="167" y="165"/>
                      <a:pt x="167" y="165"/>
                    </a:cubicBezTo>
                    <a:cubicBezTo>
                      <a:pt x="168" y="165"/>
                      <a:pt x="168" y="164"/>
                      <a:pt x="168" y="163"/>
                    </a:cubicBezTo>
                    <a:cubicBezTo>
                      <a:pt x="168" y="162"/>
                      <a:pt x="168" y="162"/>
                      <a:pt x="167" y="162"/>
                    </a:cubicBezTo>
                    <a:moveTo>
                      <a:pt x="177" y="162"/>
                    </a:moveTo>
                    <a:cubicBezTo>
                      <a:pt x="174" y="162"/>
                      <a:pt x="174" y="162"/>
                      <a:pt x="174" y="162"/>
                    </a:cubicBezTo>
                    <a:cubicBezTo>
                      <a:pt x="173" y="162"/>
                      <a:pt x="172" y="162"/>
                      <a:pt x="172" y="163"/>
                    </a:cubicBezTo>
                    <a:cubicBezTo>
                      <a:pt x="172" y="164"/>
                      <a:pt x="173" y="165"/>
                      <a:pt x="174" y="165"/>
                    </a:cubicBezTo>
                    <a:cubicBezTo>
                      <a:pt x="177" y="165"/>
                      <a:pt x="177" y="165"/>
                      <a:pt x="177" y="165"/>
                    </a:cubicBezTo>
                    <a:cubicBezTo>
                      <a:pt x="178" y="165"/>
                      <a:pt x="179" y="164"/>
                      <a:pt x="179" y="163"/>
                    </a:cubicBezTo>
                    <a:cubicBezTo>
                      <a:pt x="179" y="162"/>
                      <a:pt x="178" y="162"/>
                      <a:pt x="177" y="162"/>
                    </a:cubicBezTo>
                    <a:moveTo>
                      <a:pt x="188" y="162"/>
                    </a:moveTo>
                    <a:cubicBezTo>
                      <a:pt x="185" y="162"/>
                      <a:pt x="185" y="162"/>
                      <a:pt x="185" y="162"/>
                    </a:cubicBezTo>
                    <a:cubicBezTo>
                      <a:pt x="184" y="162"/>
                      <a:pt x="183" y="162"/>
                      <a:pt x="183" y="163"/>
                    </a:cubicBezTo>
                    <a:cubicBezTo>
                      <a:pt x="183" y="164"/>
                      <a:pt x="184" y="165"/>
                      <a:pt x="185" y="165"/>
                    </a:cubicBezTo>
                    <a:cubicBezTo>
                      <a:pt x="188" y="165"/>
                      <a:pt x="188" y="165"/>
                      <a:pt x="188" y="165"/>
                    </a:cubicBezTo>
                    <a:cubicBezTo>
                      <a:pt x="189" y="165"/>
                      <a:pt x="190" y="164"/>
                      <a:pt x="190" y="163"/>
                    </a:cubicBezTo>
                    <a:cubicBezTo>
                      <a:pt x="190" y="162"/>
                      <a:pt x="189" y="162"/>
                      <a:pt x="188" y="162"/>
                    </a:cubicBezTo>
                    <a:moveTo>
                      <a:pt x="199" y="162"/>
                    </a:moveTo>
                    <a:cubicBezTo>
                      <a:pt x="195" y="162"/>
                      <a:pt x="195" y="162"/>
                      <a:pt x="195" y="162"/>
                    </a:cubicBezTo>
                    <a:cubicBezTo>
                      <a:pt x="194" y="162"/>
                      <a:pt x="194" y="162"/>
                      <a:pt x="194" y="163"/>
                    </a:cubicBezTo>
                    <a:cubicBezTo>
                      <a:pt x="194" y="164"/>
                      <a:pt x="194" y="165"/>
                      <a:pt x="195" y="165"/>
                    </a:cubicBezTo>
                    <a:cubicBezTo>
                      <a:pt x="199" y="165"/>
                      <a:pt x="199" y="165"/>
                      <a:pt x="199" y="165"/>
                    </a:cubicBezTo>
                    <a:cubicBezTo>
                      <a:pt x="200" y="165"/>
                      <a:pt x="201" y="164"/>
                      <a:pt x="201" y="163"/>
                    </a:cubicBezTo>
                    <a:cubicBezTo>
                      <a:pt x="201" y="162"/>
                      <a:pt x="200" y="162"/>
                      <a:pt x="199" y="162"/>
                    </a:cubicBezTo>
                    <a:moveTo>
                      <a:pt x="210" y="162"/>
                    </a:moveTo>
                    <a:cubicBezTo>
                      <a:pt x="206" y="162"/>
                      <a:pt x="206" y="162"/>
                      <a:pt x="206" y="162"/>
                    </a:cubicBezTo>
                    <a:cubicBezTo>
                      <a:pt x="205" y="162"/>
                      <a:pt x="204" y="162"/>
                      <a:pt x="204" y="163"/>
                    </a:cubicBezTo>
                    <a:cubicBezTo>
                      <a:pt x="204" y="164"/>
                      <a:pt x="205" y="165"/>
                      <a:pt x="206" y="165"/>
                    </a:cubicBezTo>
                    <a:cubicBezTo>
                      <a:pt x="210" y="165"/>
                      <a:pt x="210" y="165"/>
                      <a:pt x="210" y="165"/>
                    </a:cubicBezTo>
                    <a:cubicBezTo>
                      <a:pt x="211" y="165"/>
                      <a:pt x="211" y="164"/>
                      <a:pt x="211" y="163"/>
                    </a:cubicBezTo>
                    <a:cubicBezTo>
                      <a:pt x="211" y="162"/>
                      <a:pt x="211" y="162"/>
                      <a:pt x="210" y="162"/>
                    </a:cubicBezTo>
                    <a:moveTo>
                      <a:pt x="220" y="162"/>
                    </a:moveTo>
                    <a:cubicBezTo>
                      <a:pt x="217" y="162"/>
                      <a:pt x="217" y="162"/>
                      <a:pt x="217" y="162"/>
                    </a:cubicBezTo>
                    <a:cubicBezTo>
                      <a:pt x="216" y="162"/>
                      <a:pt x="215" y="162"/>
                      <a:pt x="215" y="163"/>
                    </a:cubicBezTo>
                    <a:cubicBezTo>
                      <a:pt x="215" y="164"/>
                      <a:pt x="216" y="165"/>
                      <a:pt x="217" y="165"/>
                    </a:cubicBezTo>
                    <a:cubicBezTo>
                      <a:pt x="220" y="165"/>
                      <a:pt x="220" y="165"/>
                      <a:pt x="220" y="165"/>
                    </a:cubicBezTo>
                    <a:cubicBezTo>
                      <a:pt x="221" y="165"/>
                      <a:pt x="222" y="164"/>
                      <a:pt x="222" y="163"/>
                    </a:cubicBezTo>
                    <a:cubicBezTo>
                      <a:pt x="222" y="162"/>
                      <a:pt x="221" y="162"/>
                      <a:pt x="220" y="162"/>
                    </a:cubicBezTo>
                    <a:moveTo>
                      <a:pt x="231" y="162"/>
                    </a:moveTo>
                    <a:cubicBezTo>
                      <a:pt x="228" y="162"/>
                      <a:pt x="228" y="162"/>
                      <a:pt x="228" y="162"/>
                    </a:cubicBezTo>
                    <a:cubicBezTo>
                      <a:pt x="227" y="162"/>
                      <a:pt x="226" y="162"/>
                      <a:pt x="226" y="163"/>
                    </a:cubicBezTo>
                    <a:cubicBezTo>
                      <a:pt x="226" y="164"/>
                      <a:pt x="227" y="165"/>
                      <a:pt x="228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2" y="165"/>
                      <a:pt x="233" y="164"/>
                      <a:pt x="233" y="163"/>
                    </a:cubicBezTo>
                    <a:cubicBezTo>
                      <a:pt x="233" y="162"/>
                      <a:pt x="232" y="162"/>
                      <a:pt x="231" y="162"/>
                    </a:cubicBezTo>
                    <a:moveTo>
                      <a:pt x="242" y="162"/>
                    </a:moveTo>
                    <a:cubicBezTo>
                      <a:pt x="238" y="162"/>
                      <a:pt x="238" y="162"/>
                      <a:pt x="238" y="162"/>
                    </a:cubicBezTo>
                    <a:cubicBezTo>
                      <a:pt x="237" y="162"/>
                      <a:pt x="237" y="162"/>
                      <a:pt x="237" y="163"/>
                    </a:cubicBezTo>
                    <a:cubicBezTo>
                      <a:pt x="237" y="164"/>
                      <a:pt x="237" y="165"/>
                      <a:pt x="238" y="165"/>
                    </a:cubicBezTo>
                    <a:cubicBezTo>
                      <a:pt x="242" y="165"/>
                      <a:pt x="242" y="165"/>
                      <a:pt x="242" y="165"/>
                    </a:cubicBezTo>
                    <a:cubicBezTo>
                      <a:pt x="243" y="165"/>
                      <a:pt x="244" y="164"/>
                      <a:pt x="244" y="163"/>
                    </a:cubicBezTo>
                    <a:cubicBezTo>
                      <a:pt x="244" y="162"/>
                      <a:pt x="243" y="162"/>
                      <a:pt x="242" y="162"/>
                    </a:cubicBezTo>
                    <a:moveTo>
                      <a:pt x="253" y="162"/>
                    </a:moveTo>
                    <a:cubicBezTo>
                      <a:pt x="249" y="162"/>
                      <a:pt x="249" y="162"/>
                      <a:pt x="249" y="162"/>
                    </a:cubicBezTo>
                    <a:cubicBezTo>
                      <a:pt x="248" y="162"/>
                      <a:pt x="247" y="162"/>
                      <a:pt x="247" y="163"/>
                    </a:cubicBezTo>
                    <a:cubicBezTo>
                      <a:pt x="247" y="164"/>
                      <a:pt x="248" y="165"/>
                      <a:pt x="249" y="165"/>
                    </a:cubicBezTo>
                    <a:cubicBezTo>
                      <a:pt x="253" y="165"/>
                      <a:pt x="253" y="165"/>
                      <a:pt x="253" y="165"/>
                    </a:cubicBezTo>
                    <a:cubicBezTo>
                      <a:pt x="254" y="165"/>
                      <a:pt x="254" y="164"/>
                      <a:pt x="254" y="163"/>
                    </a:cubicBezTo>
                    <a:cubicBezTo>
                      <a:pt x="254" y="162"/>
                      <a:pt x="254" y="162"/>
                      <a:pt x="253" y="162"/>
                    </a:cubicBezTo>
                    <a:moveTo>
                      <a:pt x="263" y="162"/>
                    </a:moveTo>
                    <a:cubicBezTo>
                      <a:pt x="260" y="162"/>
                      <a:pt x="260" y="162"/>
                      <a:pt x="260" y="162"/>
                    </a:cubicBezTo>
                    <a:cubicBezTo>
                      <a:pt x="259" y="162"/>
                      <a:pt x="258" y="162"/>
                      <a:pt x="258" y="163"/>
                    </a:cubicBezTo>
                    <a:cubicBezTo>
                      <a:pt x="258" y="164"/>
                      <a:pt x="259" y="165"/>
                      <a:pt x="260" y="165"/>
                    </a:cubicBezTo>
                    <a:cubicBezTo>
                      <a:pt x="263" y="165"/>
                      <a:pt x="263" y="165"/>
                      <a:pt x="263" y="165"/>
                    </a:cubicBezTo>
                    <a:cubicBezTo>
                      <a:pt x="264" y="165"/>
                      <a:pt x="265" y="164"/>
                      <a:pt x="265" y="163"/>
                    </a:cubicBezTo>
                    <a:cubicBezTo>
                      <a:pt x="265" y="162"/>
                      <a:pt x="264" y="162"/>
                      <a:pt x="263" y="162"/>
                    </a:cubicBezTo>
                    <a:moveTo>
                      <a:pt x="274" y="162"/>
                    </a:moveTo>
                    <a:cubicBezTo>
                      <a:pt x="271" y="162"/>
                      <a:pt x="271" y="162"/>
                      <a:pt x="271" y="162"/>
                    </a:cubicBezTo>
                    <a:cubicBezTo>
                      <a:pt x="270" y="162"/>
                      <a:pt x="269" y="162"/>
                      <a:pt x="269" y="163"/>
                    </a:cubicBezTo>
                    <a:cubicBezTo>
                      <a:pt x="269" y="164"/>
                      <a:pt x="270" y="165"/>
                      <a:pt x="271" y="165"/>
                    </a:cubicBezTo>
                    <a:cubicBezTo>
                      <a:pt x="274" y="165"/>
                      <a:pt x="274" y="165"/>
                      <a:pt x="274" y="165"/>
                    </a:cubicBezTo>
                    <a:cubicBezTo>
                      <a:pt x="275" y="165"/>
                      <a:pt x="276" y="164"/>
                      <a:pt x="276" y="163"/>
                    </a:cubicBezTo>
                    <a:cubicBezTo>
                      <a:pt x="276" y="162"/>
                      <a:pt x="275" y="162"/>
                      <a:pt x="274" y="162"/>
                    </a:cubicBezTo>
                    <a:moveTo>
                      <a:pt x="285" y="162"/>
                    </a:moveTo>
                    <a:cubicBezTo>
                      <a:pt x="281" y="162"/>
                      <a:pt x="281" y="162"/>
                      <a:pt x="281" y="162"/>
                    </a:cubicBezTo>
                    <a:cubicBezTo>
                      <a:pt x="280" y="162"/>
                      <a:pt x="279" y="162"/>
                      <a:pt x="279" y="163"/>
                    </a:cubicBezTo>
                    <a:cubicBezTo>
                      <a:pt x="279" y="164"/>
                      <a:pt x="280" y="165"/>
                      <a:pt x="281" y="165"/>
                    </a:cubicBezTo>
                    <a:cubicBezTo>
                      <a:pt x="285" y="165"/>
                      <a:pt x="285" y="165"/>
                      <a:pt x="285" y="165"/>
                    </a:cubicBezTo>
                    <a:cubicBezTo>
                      <a:pt x="286" y="165"/>
                      <a:pt x="286" y="165"/>
                      <a:pt x="286" y="165"/>
                    </a:cubicBezTo>
                    <a:cubicBezTo>
                      <a:pt x="286" y="162"/>
                      <a:pt x="286" y="162"/>
                      <a:pt x="286" y="162"/>
                    </a:cubicBezTo>
                    <a:cubicBezTo>
                      <a:pt x="285" y="162"/>
                      <a:pt x="285" y="162"/>
                      <a:pt x="285" y="162"/>
                    </a:cubicBezTo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2"/>
                      <a:pt x="7" y="1"/>
                    </a:cubicBezTo>
                    <a:cubicBezTo>
                      <a:pt x="7" y="0"/>
                      <a:pt x="6" y="0"/>
                      <a:pt x="5" y="0"/>
                    </a:cubicBezTo>
                    <a:moveTo>
                      <a:pt x="16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11" y="2"/>
                      <a:pt x="12" y="3"/>
                      <a:pt x="13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8" y="2"/>
                      <a:pt x="18" y="1"/>
                    </a:cubicBezTo>
                    <a:cubicBezTo>
                      <a:pt x="18" y="0"/>
                      <a:pt x="17" y="0"/>
                      <a:pt x="16" y="0"/>
                    </a:cubicBezTo>
                    <a:moveTo>
                      <a:pt x="27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1"/>
                    </a:cubicBezTo>
                    <a:cubicBezTo>
                      <a:pt x="22" y="2"/>
                      <a:pt x="22" y="3"/>
                      <a:pt x="23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3"/>
                      <a:pt x="29" y="2"/>
                      <a:pt x="29" y="1"/>
                    </a:cubicBezTo>
                    <a:cubicBezTo>
                      <a:pt x="29" y="0"/>
                      <a:pt x="28" y="0"/>
                      <a:pt x="27" y="0"/>
                    </a:cubicBezTo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2" y="1"/>
                    </a:cubicBezTo>
                    <a:cubicBezTo>
                      <a:pt x="32" y="2"/>
                      <a:pt x="33" y="3"/>
                      <a:pt x="34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9" y="3"/>
                      <a:pt x="39" y="2"/>
                      <a:pt x="39" y="1"/>
                    </a:cubicBezTo>
                    <a:cubicBezTo>
                      <a:pt x="39" y="0"/>
                      <a:pt x="39" y="0"/>
                      <a:pt x="38" y="0"/>
                    </a:cubicBezTo>
                    <a:moveTo>
                      <a:pt x="48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4" y="0"/>
                      <a:pt x="43" y="0"/>
                      <a:pt x="43" y="1"/>
                    </a:cubicBezTo>
                    <a:cubicBezTo>
                      <a:pt x="43" y="2"/>
                      <a:pt x="44" y="3"/>
                      <a:pt x="45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9" y="3"/>
                      <a:pt x="50" y="2"/>
                      <a:pt x="50" y="1"/>
                    </a:cubicBezTo>
                    <a:cubicBezTo>
                      <a:pt x="50" y="0"/>
                      <a:pt x="49" y="0"/>
                      <a:pt x="48" y="0"/>
                    </a:cubicBezTo>
                    <a:moveTo>
                      <a:pt x="59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4" y="0"/>
                      <a:pt x="54" y="1"/>
                    </a:cubicBezTo>
                    <a:cubicBezTo>
                      <a:pt x="54" y="2"/>
                      <a:pt x="55" y="3"/>
                      <a:pt x="56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60" y="3"/>
                      <a:pt x="61" y="2"/>
                      <a:pt x="61" y="1"/>
                    </a:cubicBezTo>
                    <a:cubicBezTo>
                      <a:pt x="61" y="0"/>
                      <a:pt x="60" y="0"/>
                      <a:pt x="59" y="0"/>
                    </a:cubicBezTo>
                    <a:moveTo>
                      <a:pt x="70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5" y="0"/>
                      <a:pt x="65" y="0"/>
                      <a:pt x="65" y="1"/>
                    </a:cubicBezTo>
                    <a:cubicBezTo>
                      <a:pt x="65" y="2"/>
                      <a:pt x="65" y="3"/>
                      <a:pt x="66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1" y="3"/>
                      <a:pt x="72" y="2"/>
                      <a:pt x="72" y="1"/>
                    </a:cubicBezTo>
                    <a:cubicBezTo>
                      <a:pt x="72" y="0"/>
                      <a:pt x="71" y="0"/>
                      <a:pt x="70" y="0"/>
                    </a:cubicBezTo>
                    <a:moveTo>
                      <a:pt x="81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0"/>
                      <a:pt x="75" y="1"/>
                    </a:cubicBezTo>
                    <a:cubicBezTo>
                      <a:pt x="75" y="2"/>
                      <a:pt x="76" y="3"/>
                      <a:pt x="77" y="3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2" y="3"/>
                      <a:pt x="82" y="2"/>
                      <a:pt x="82" y="1"/>
                    </a:cubicBezTo>
                    <a:cubicBezTo>
                      <a:pt x="82" y="0"/>
                      <a:pt x="82" y="0"/>
                      <a:pt x="81" y="0"/>
                    </a:cubicBezTo>
                    <a:moveTo>
                      <a:pt x="91" y="0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87" y="0"/>
                      <a:pt x="86" y="0"/>
                      <a:pt x="86" y="1"/>
                    </a:cubicBezTo>
                    <a:cubicBezTo>
                      <a:pt x="86" y="2"/>
                      <a:pt x="87" y="3"/>
                      <a:pt x="88" y="3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2" y="3"/>
                      <a:pt x="93" y="2"/>
                      <a:pt x="93" y="1"/>
                    </a:cubicBezTo>
                    <a:cubicBezTo>
                      <a:pt x="93" y="0"/>
                      <a:pt x="92" y="0"/>
                      <a:pt x="91" y="0"/>
                    </a:cubicBezTo>
                    <a:moveTo>
                      <a:pt x="102" y="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8" y="0"/>
                      <a:pt x="97" y="0"/>
                      <a:pt x="97" y="1"/>
                    </a:cubicBezTo>
                    <a:cubicBezTo>
                      <a:pt x="97" y="2"/>
                      <a:pt x="98" y="3"/>
                      <a:pt x="99" y="3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3" y="3"/>
                      <a:pt x="104" y="2"/>
                      <a:pt x="104" y="1"/>
                    </a:cubicBezTo>
                    <a:cubicBezTo>
                      <a:pt x="104" y="0"/>
                      <a:pt x="103" y="0"/>
                      <a:pt x="102" y="0"/>
                    </a:cubicBezTo>
                    <a:moveTo>
                      <a:pt x="113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8" y="0"/>
                      <a:pt x="108" y="0"/>
                      <a:pt x="108" y="1"/>
                    </a:cubicBezTo>
                    <a:cubicBezTo>
                      <a:pt x="108" y="2"/>
                      <a:pt x="108" y="3"/>
                      <a:pt x="109" y="3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4" y="3"/>
                      <a:pt x="115" y="2"/>
                      <a:pt x="115" y="1"/>
                    </a:cubicBezTo>
                    <a:cubicBezTo>
                      <a:pt x="115" y="0"/>
                      <a:pt x="114" y="0"/>
                      <a:pt x="113" y="0"/>
                    </a:cubicBezTo>
                    <a:moveTo>
                      <a:pt x="124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119" y="0"/>
                      <a:pt x="118" y="0"/>
                      <a:pt x="118" y="1"/>
                    </a:cubicBezTo>
                    <a:cubicBezTo>
                      <a:pt x="118" y="2"/>
                      <a:pt x="119" y="3"/>
                      <a:pt x="120" y="3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5" y="3"/>
                      <a:pt x="125" y="2"/>
                      <a:pt x="125" y="1"/>
                    </a:cubicBezTo>
                    <a:cubicBezTo>
                      <a:pt x="125" y="0"/>
                      <a:pt x="125" y="0"/>
                      <a:pt x="124" y="0"/>
                    </a:cubicBezTo>
                    <a:moveTo>
                      <a:pt x="134" y="0"/>
                    </a:moveTo>
                    <a:cubicBezTo>
                      <a:pt x="131" y="0"/>
                      <a:pt x="131" y="0"/>
                      <a:pt x="131" y="0"/>
                    </a:cubicBezTo>
                    <a:cubicBezTo>
                      <a:pt x="130" y="0"/>
                      <a:pt x="129" y="0"/>
                      <a:pt x="129" y="1"/>
                    </a:cubicBezTo>
                    <a:cubicBezTo>
                      <a:pt x="129" y="2"/>
                      <a:pt x="130" y="3"/>
                      <a:pt x="131" y="3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3"/>
                      <a:pt x="136" y="2"/>
                      <a:pt x="136" y="1"/>
                    </a:cubicBezTo>
                    <a:cubicBezTo>
                      <a:pt x="136" y="0"/>
                      <a:pt x="135" y="0"/>
                      <a:pt x="134" y="0"/>
                    </a:cubicBezTo>
                    <a:moveTo>
                      <a:pt x="145" y="0"/>
                    </a:moveTo>
                    <a:cubicBezTo>
                      <a:pt x="142" y="0"/>
                      <a:pt x="142" y="0"/>
                      <a:pt x="142" y="0"/>
                    </a:cubicBezTo>
                    <a:cubicBezTo>
                      <a:pt x="141" y="0"/>
                      <a:pt x="140" y="0"/>
                      <a:pt x="140" y="1"/>
                    </a:cubicBezTo>
                    <a:cubicBezTo>
                      <a:pt x="140" y="2"/>
                      <a:pt x="141" y="3"/>
                      <a:pt x="142" y="3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6" y="3"/>
                      <a:pt x="147" y="2"/>
                      <a:pt x="147" y="1"/>
                    </a:cubicBezTo>
                    <a:cubicBezTo>
                      <a:pt x="147" y="0"/>
                      <a:pt x="146" y="0"/>
                      <a:pt x="145" y="0"/>
                    </a:cubicBezTo>
                    <a:moveTo>
                      <a:pt x="156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51" y="0"/>
                      <a:pt x="151" y="0"/>
                      <a:pt x="151" y="1"/>
                    </a:cubicBezTo>
                    <a:cubicBezTo>
                      <a:pt x="151" y="2"/>
                      <a:pt x="151" y="3"/>
                      <a:pt x="152" y="3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57" y="3"/>
                      <a:pt x="158" y="2"/>
                      <a:pt x="158" y="1"/>
                    </a:cubicBezTo>
                    <a:cubicBezTo>
                      <a:pt x="158" y="0"/>
                      <a:pt x="157" y="0"/>
                      <a:pt x="156" y="0"/>
                    </a:cubicBezTo>
                    <a:moveTo>
                      <a:pt x="167" y="0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62" y="0"/>
                      <a:pt x="161" y="0"/>
                      <a:pt x="161" y="1"/>
                    </a:cubicBezTo>
                    <a:cubicBezTo>
                      <a:pt x="161" y="2"/>
                      <a:pt x="162" y="3"/>
                      <a:pt x="163" y="3"/>
                    </a:cubicBezTo>
                    <a:cubicBezTo>
                      <a:pt x="167" y="3"/>
                      <a:pt x="167" y="3"/>
                      <a:pt x="167" y="3"/>
                    </a:cubicBezTo>
                    <a:cubicBezTo>
                      <a:pt x="168" y="3"/>
                      <a:pt x="168" y="2"/>
                      <a:pt x="168" y="1"/>
                    </a:cubicBezTo>
                    <a:cubicBezTo>
                      <a:pt x="168" y="0"/>
                      <a:pt x="168" y="0"/>
                      <a:pt x="167" y="0"/>
                    </a:cubicBezTo>
                    <a:moveTo>
                      <a:pt x="177" y="0"/>
                    </a:moveTo>
                    <a:cubicBezTo>
                      <a:pt x="174" y="0"/>
                      <a:pt x="174" y="0"/>
                      <a:pt x="174" y="0"/>
                    </a:cubicBezTo>
                    <a:cubicBezTo>
                      <a:pt x="173" y="0"/>
                      <a:pt x="172" y="0"/>
                      <a:pt x="172" y="1"/>
                    </a:cubicBezTo>
                    <a:cubicBezTo>
                      <a:pt x="172" y="2"/>
                      <a:pt x="173" y="3"/>
                      <a:pt x="174" y="3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8" y="3"/>
                      <a:pt x="179" y="2"/>
                      <a:pt x="179" y="1"/>
                    </a:cubicBezTo>
                    <a:cubicBezTo>
                      <a:pt x="179" y="0"/>
                      <a:pt x="178" y="0"/>
                      <a:pt x="177" y="0"/>
                    </a:cubicBezTo>
                    <a:moveTo>
                      <a:pt x="188" y="0"/>
                    </a:moveTo>
                    <a:cubicBezTo>
                      <a:pt x="185" y="0"/>
                      <a:pt x="185" y="0"/>
                      <a:pt x="185" y="0"/>
                    </a:cubicBezTo>
                    <a:cubicBezTo>
                      <a:pt x="184" y="0"/>
                      <a:pt x="183" y="0"/>
                      <a:pt x="183" y="1"/>
                    </a:cubicBezTo>
                    <a:cubicBezTo>
                      <a:pt x="183" y="2"/>
                      <a:pt x="184" y="3"/>
                      <a:pt x="185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9" y="3"/>
                      <a:pt x="190" y="2"/>
                      <a:pt x="190" y="1"/>
                    </a:cubicBezTo>
                    <a:cubicBezTo>
                      <a:pt x="190" y="0"/>
                      <a:pt x="189" y="0"/>
                      <a:pt x="188" y="0"/>
                    </a:cubicBezTo>
                    <a:moveTo>
                      <a:pt x="199" y="0"/>
                    </a:moveTo>
                    <a:cubicBezTo>
                      <a:pt x="195" y="0"/>
                      <a:pt x="195" y="0"/>
                      <a:pt x="195" y="0"/>
                    </a:cubicBezTo>
                    <a:cubicBezTo>
                      <a:pt x="194" y="0"/>
                      <a:pt x="194" y="0"/>
                      <a:pt x="194" y="1"/>
                    </a:cubicBezTo>
                    <a:cubicBezTo>
                      <a:pt x="194" y="2"/>
                      <a:pt x="194" y="3"/>
                      <a:pt x="195" y="3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200" y="3"/>
                      <a:pt x="201" y="2"/>
                      <a:pt x="201" y="1"/>
                    </a:cubicBezTo>
                    <a:cubicBezTo>
                      <a:pt x="201" y="0"/>
                      <a:pt x="200" y="0"/>
                      <a:pt x="199" y="0"/>
                    </a:cubicBezTo>
                    <a:moveTo>
                      <a:pt x="210" y="0"/>
                    </a:moveTo>
                    <a:cubicBezTo>
                      <a:pt x="206" y="0"/>
                      <a:pt x="206" y="0"/>
                      <a:pt x="206" y="0"/>
                    </a:cubicBezTo>
                    <a:cubicBezTo>
                      <a:pt x="205" y="0"/>
                      <a:pt x="204" y="0"/>
                      <a:pt x="204" y="1"/>
                    </a:cubicBezTo>
                    <a:cubicBezTo>
                      <a:pt x="204" y="2"/>
                      <a:pt x="205" y="3"/>
                      <a:pt x="206" y="3"/>
                    </a:cubicBezTo>
                    <a:cubicBezTo>
                      <a:pt x="210" y="3"/>
                      <a:pt x="210" y="3"/>
                      <a:pt x="210" y="3"/>
                    </a:cubicBezTo>
                    <a:cubicBezTo>
                      <a:pt x="211" y="3"/>
                      <a:pt x="211" y="2"/>
                      <a:pt x="211" y="1"/>
                    </a:cubicBezTo>
                    <a:cubicBezTo>
                      <a:pt x="211" y="0"/>
                      <a:pt x="211" y="0"/>
                      <a:pt x="210" y="0"/>
                    </a:cubicBezTo>
                    <a:moveTo>
                      <a:pt x="220" y="0"/>
                    </a:moveTo>
                    <a:cubicBezTo>
                      <a:pt x="217" y="0"/>
                      <a:pt x="217" y="0"/>
                      <a:pt x="217" y="0"/>
                    </a:cubicBezTo>
                    <a:cubicBezTo>
                      <a:pt x="216" y="0"/>
                      <a:pt x="215" y="0"/>
                      <a:pt x="215" y="1"/>
                    </a:cubicBezTo>
                    <a:cubicBezTo>
                      <a:pt x="215" y="2"/>
                      <a:pt x="216" y="3"/>
                      <a:pt x="217" y="3"/>
                    </a:cubicBezTo>
                    <a:cubicBezTo>
                      <a:pt x="220" y="3"/>
                      <a:pt x="220" y="3"/>
                      <a:pt x="220" y="3"/>
                    </a:cubicBezTo>
                    <a:cubicBezTo>
                      <a:pt x="221" y="3"/>
                      <a:pt x="222" y="2"/>
                      <a:pt x="222" y="1"/>
                    </a:cubicBezTo>
                    <a:cubicBezTo>
                      <a:pt x="222" y="0"/>
                      <a:pt x="221" y="0"/>
                      <a:pt x="220" y="0"/>
                    </a:cubicBezTo>
                    <a:moveTo>
                      <a:pt x="231" y="0"/>
                    </a:moveTo>
                    <a:cubicBezTo>
                      <a:pt x="228" y="0"/>
                      <a:pt x="228" y="0"/>
                      <a:pt x="228" y="0"/>
                    </a:cubicBezTo>
                    <a:cubicBezTo>
                      <a:pt x="227" y="0"/>
                      <a:pt x="226" y="0"/>
                      <a:pt x="226" y="1"/>
                    </a:cubicBezTo>
                    <a:cubicBezTo>
                      <a:pt x="226" y="2"/>
                      <a:pt x="227" y="3"/>
                      <a:pt x="228" y="3"/>
                    </a:cubicBezTo>
                    <a:cubicBezTo>
                      <a:pt x="231" y="3"/>
                      <a:pt x="231" y="3"/>
                      <a:pt x="231" y="3"/>
                    </a:cubicBezTo>
                    <a:cubicBezTo>
                      <a:pt x="232" y="3"/>
                      <a:pt x="233" y="2"/>
                      <a:pt x="233" y="1"/>
                    </a:cubicBezTo>
                    <a:cubicBezTo>
                      <a:pt x="233" y="0"/>
                      <a:pt x="232" y="0"/>
                      <a:pt x="231" y="0"/>
                    </a:cubicBezTo>
                    <a:moveTo>
                      <a:pt x="242" y="0"/>
                    </a:moveTo>
                    <a:cubicBezTo>
                      <a:pt x="238" y="0"/>
                      <a:pt x="238" y="0"/>
                      <a:pt x="238" y="0"/>
                    </a:cubicBezTo>
                    <a:cubicBezTo>
                      <a:pt x="237" y="0"/>
                      <a:pt x="237" y="0"/>
                      <a:pt x="237" y="1"/>
                    </a:cubicBezTo>
                    <a:cubicBezTo>
                      <a:pt x="237" y="2"/>
                      <a:pt x="237" y="3"/>
                      <a:pt x="238" y="3"/>
                    </a:cubicBezTo>
                    <a:cubicBezTo>
                      <a:pt x="242" y="3"/>
                      <a:pt x="242" y="3"/>
                      <a:pt x="242" y="3"/>
                    </a:cubicBezTo>
                    <a:cubicBezTo>
                      <a:pt x="243" y="3"/>
                      <a:pt x="244" y="2"/>
                      <a:pt x="244" y="1"/>
                    </a:cubicBezTo>
                    <a:cubicBezTo>
                      <a:pt x="244" y="0"/>
                      <a:pt x="243" y="0"/>
                      <a:pt x="242" y="0"/>
                    </a:cubicBezTo>
                    <a:moveTo>
                      <a:pt x="253" y="0"/>
                    </a:moveTo>
                    <a:cubicBezTo>
                      <a:pt x="249" y="0"/>
                      <a:pt x="249" y="0"/>
                      <a:pt x="249" y="0"/>
                    </a:cubicBezTo>
                    <a:cubicBezTo>
                      <a:pt x="248" y="0"/>
                      <a:pt x="247" y="0"/>
                      <a:pt x="247" y="1"/>
                    </a:cubicBezTo>
                    <a:cubicBezTo>
                      <a:pt x="247" y="2"/>
                      <a:pt x="248" y="3"/>
                      <a:pt x="249" y="3"/>
                    </a:cubicBezTo>
                    <a:cubicBezTo>
                      <a:pt x="253" y="3"/>
                      <a:pt x="253" y="3"/>
                      <a:pt x="253" y="3"/>
                    </a:cubicBezTo>
                    <a:cubicBezTo>
                      <a:pt x="254" y="3"/>
                      <a:pt x="254" y="2"/>
                      <a:pt x="254" y="1"/>
                    </a:cubicBezTo>
                    <a:cubicBezTo>
                      <a:pt x="254" y="0"/>
                      <a:pt x="254" y="0"/>
                      <a:pt x="253" y="0"/>
                    </a:cubicBezTo>
                    <a:moveTo>
                      <a:pt x="263" y="0"/>
                    </a:moveTo>
                    <a:cubicBezTo>
                      <a:pt x="260" y="0"/>
                      <a:pt x="260" y="0"/>
                      <a:pt x="260" y="0"/>
                    </a:cubicBezTo>
                    <a:cubicBezTo>
                      <a:pt x="259" y="0"/>
                      <a:pt x="258" y="0"/>
                      <a:pt x="258" y="1"/>
                    </a:cubicBezTo>
                    <a:cubicBezTo>
                      <a:pt x="258" y="2"/>
                      <a:pt x="259" y="3"/>
                      <a:pt x="260" y="3"/>
                    </a:cubicBezTo>
                    <a:cubicBezTo>
                      <a:pt x="263" y="3"/>
                      <a:pt x="263" y="3"/>
                      <a:pt x="263" y="3"/>
                    </a:cubicBezTo>
                    <a:cubicBezTo>
                      <a:pt x="264" y="3"/>
                      <a:pt x="265" y="2"/>
                      <a:pt x="265" y="1"/>
                    </a:cubicBezTo>
                    <a:cubicBezTo>
                      <a:pt x="265" y="0"/>
                      <a:pt x="264" y="0"/>
                      <a:pt x="263" y="0"/>
                    </a:cubicBezTo>
                    <a:moveTo>
                      <a:pt x="274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0"/>
                      <a:pt x="269" y="1"/>
                    </a:cubicBezTo>
                    <a:cubicBezTo>
                      <a:pt x="269" y="2"/>
                      <a:pt x="270" y="3"/>
                      <a:pt x="271" y="3"/>
                    </a:cubicBezTo>
                    <a:cubicBezTo>
                      <a:pt x="274" y="3"/>
                      <a:pt x="274" y="3"/>
                      <a:pt x="274" y="3"/>
                    </a:cubicBezTo>
                    <a:cubicBezTo>
                      <a:pt x="275" y="3"/>
                      <a:pt x="276" y="2"/>
                      <a:pt x="276" y="1"/>
                    </a:cubicBezTo>
                    <a:cubicBezTo>
                      <a:pt x="276" y="0"/>
                      <a:pt x="275" y="0"/>
                      <a:pt x="274" y="0"/>
                    </a:cubicBezTo>
                    <a:moveTo>
                      <a:pt x="285" y="0"/>
                    </a:moveTo>
                    <a:cubicBezTo>
                      <a:pt x="281" y="0"/>
                      <a:pt x="281" y="0"/>
                      <a:pt x="281" y="0"/>
                    </a:cubicBezTo>
                    <a:cubicBezTo>
                      <a:pt x="280" y="0"/>
                      <a:pt x="279" y="0"/>
                      <a:pt x="279" y="1"/>
                    </a:cubicBezTo>
                    <a:cubicBezTo>
                      <a:pt x="279" y="2"/>
                      <a:pt x="280" y="3"/>
                      <a:pt x="281" y="3"/>
                    </a:cubicBezTo>
                    <a:cubicBezTo>
                      <a:pt x="285" y="3"/>
                      <a:pt x="285" y="3"/>
                      <a:pt x="285" y="3"/>
                    </a:cubicBezTo>
                    <a:cubicBezTo>
                      <a:pt x="286" y="3"/>
                      <a:pt x="286" y="3"/>
                      <a:pt x="286" y="3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85" y="0"/>
                      <a:pt x="285" y="0"/>
                      <a:pt x="28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A3C59C4C-11A7-42DA-88FE-F22BE59B22B2}"/>
                </a:ext>
              </a:extLst>
            </p:cNvPr>
            <p:cNvGrpSpPr/>
            <p:nvPr/>
          </p:nvGrpSpPr>
          <p:grpSpPr>
            <a:xfrm>
              <a:off x="2256817" y="2893956"/>
              <a:ext cx="8690043" cy="1668016"/>
              <a:chOff x="6663957" y="2619382"/>
              <a:chExt cx="5528043" cy="1170214"/>
            </a:xfrm>
          </p:grpSpPr>
          <p:sp>
            <p:nvSpPr>
              <p:cNvPr id="71" name="Rectangle 5">
                <a:extLst>
                  <a:ext uri="{FF2B5EF4-FFF2-40B4-BE49-F238E27FC236}">
                    <a16:creationId xmlns:a16="http://schemas.microsoft.com/office/drawing/2014/main" id="{ECA1B4B1-BFBF-4D2F-91EA-AFBB80434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8432" y="2619382"/>
                <a:ext cx="4983568" cy="940641"/>
              </a:xfrm>
              <a:prstGeom prst="rect">
                <a:avLst/>
              </a:prstGeom>
              <a:solidFill>
                <a:srgbClr val="A0C83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6">
                <a:extLst>
                  <a:ext uri="{FF2B5EF4-FFF2-40B4-BE49-F238E27FC236}">
                    <a16:creationId xmlns:a16="http://schemas.microsoft.com/office/drawing/2014/main" id="{A0CDC1B1-098C-4217-BD05-3CFCF1F94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8432" y="2619382"/>
                <a:ext cx="4983568" cy="9406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reeform 7">
                <a:extLst>
                  <a:ext uri="{FF2B5EF4-FFF2-40B4-BE49-F238E27FC236}">
                    <a16:creationId xmlns:a16="http://schemas.microsoft.com/office/drawing/2014/main" id="{7E420CEC-5D68-4B28-A19A-4F947604CE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30559" y="2702679"/>
                <a:ext cx="4443157" cy="774048"/>
              </a:xfrm>
              <a:custGeom>
                <a:avLst/>
                <a:gdLst>
                  <a:gd name="T0" fmla="*/ 98 w 961"/>
                  <a:gd name="T1" fmla="*/ 166 h 166"/>
                  <a:gd name="T2" fmla="*/ 126 w 961"/>
                  <a:gd name="T3" fmla="*/ 162 h 166"/>
                  <a:gd name="T4" fmla="*/ 157 w 961"/>
                  <a:gd name="T5" fmla="*/ 164 h 166"/>
                  <a:gd name="T6" fmla="*/ 189 w 961"/>
                  <a:gd name="T7" fmla="*/ 164 h 166"/>
                  <a:gd name="T8" fmla="*/ 219 w 961"/>
                  <a:gd name="T9" fmla="*/ 162 h 166"/>
                  <a:gd name="T10" fmla="*/ 247 w 961"/>
                  <a:gd name="T11" fmla="*/ 166 h 166"/>
                  <a:gd name="T12" fmla="*/ 283 w 961"/>
                  <a:gd name="T13" fmla="*/ 162 h 166"/>
                  <a:gd name="T14" fmla="*/ 303 w 961"/>
                  <a:gd name="T15" fmla="*/ 166 h 166"/>
                  <a:gd name="T16" fmla="*/ 332 w 961"/>
                  <a:gd name="T17" fmla="*/ 162 h 166"/>
                  <a:gd name="T18" fmla="*/ 362 w 961"/>
                  <a:gd name="T19" fmla="*/ 164 h 166"/>
                  <a:gd name="T20" fmla="*/ 394 w 961"/>
                  <a:gd name="T21" fmla="*/ 164 h 166"/>
                  <a:gd name="T22" fmla="*/ 424 w 961"/>
                  <a:gd name="T23" fmla="*/ 162 h 166"/>
                  <a:gd name="T24" fmla="*/ 452 w 961"/>
                  <a:gd name="T25" fmla="*/ 166 h 166"/>
                  <a:gd name="T26" fmla="*/ 488 w 961"/>
                  <a:gd name="T27" fmla="*/ 162 h 166"/>
                  <a:gd name="T28" fmla="*/ 509 w 961"/>
                  <a:gd name="T29" fmla="*/ 166 h 166"/>
                  <a:gd name="T30" fmla="*/ 537 w 961"/>
                  <a:gd name="T31" fmla="*/ 162 h 166"/>
                  <a:gd name="T32" fmla="*/ 567 w 961"/>
                  <a:gd name="T33" fmla="*/ 164 h 166"/>
                  <a:gd name="T34" fmla="*/ 599 w 961"/>
                  <a:gd name="T35" fmla="*/ 164 h 166"/>
                  <a:gd name="T36" fmla="*/ 629 w 961"/>
                  <a:gd name="T37" fmla="*/ 162 h 166"/>
                  <a:gd name="T38" fmla="*/ 657 w 961"/>
                  <a:gd name="T39" fmla="*/ 166 h 166"/>
                  <a:gd name="T40" fmla="*/ 694 w 961"/>
                  <a:gd name="T41" fmla="*/ 162 h 166"/>
                  <a:gd name="T42" fmla="*/ 714 w 961"/>
                  <a:gd name="T43" fmla="*/ 166 h 166"/>
                  <a:gd name="T44" fmla="*/ 742 w 961"/>
                  <a:gd name="T45" fmla="*/ 162 h 166"/>
                  <a:gd name="T46" fmla="*/ 772 w 961"/>
                  <a:gd name="T47" fmla="*/ 164 h 166"/>
                  <a:gd name="T48" fmla="*/ 804 w 961"/>
                  <a:gd name="T49" fmla="*/ 164 h 166"/>
                  <a:gd name="T50" fmla="*/ 834 w 961"/>
                  <a:gd name="T51" fmla="*/ 162 h 166"/>
                  <a:gd name="T52" fmla="*/ 862 w 961"/>
                  <a:gd name="T53" fmla="*/ 166 h 166"/>
                  <a:gd name="T54" fmla="*/ 899 w 961"/>
                  <a:gd name="T55" fmla="*/ 162 h 166"/>
                  <a:gd name="T56" fmla="*/ 919 w 961"/>
                  <a:gd name="T57" fmla="*/ 166 h 166"/>
                  <a:gd name="T58" fmla="*/ 947 w 961"/>
                  <a:gd name="T59" fmla="*/ 162 h 166"/>
                  <a:gd name="T60" fmla="*/ 14 w 961"/>
                  <a:gd name="T61" fmla="*/ 4 h 166"/>
                  <a:gd name="T62" fmla="*/ 42 w 961"/>
                  <a:gd name="T63" fmla="*/ 0 h 166"/>
                  <a:gd name="T64" fmla="*/ 72 w 961"/>
                  <a:gd name="T65" fmla="*/ 2 h 166"/>
                  <a:gd name="T66" fmla="*/ 104 w 961"/>
                  <a:gd name="T67" fmla="*/ 2 h 166"/>
                  <a:gd name="T68" fmla="*/ 135 w 961"/>
                  <a:gd name="T69" fmla="*/ 0 h 166"/>
                  <a:gd name="T70" fmla="*/ 163 w 961"/>
                  <a:gd name="T71" fmla="*/ 4 h 166"/>
                  <a:gd name="T72" fmla="*/ 199 w 961"/>
                  <a:gd name="T73" fmla="*/ 0 h 166"/>
                  <a:gd name="T74" fmla="*/ 219 w 961"/>
                  <a:gd name="T75" fmla="*/ 4 h 166"/>
                  <a:gd name="T76" fmla="*/ 247 w 961"/>
                  <a:gd name="T77" fmla="*/ 0 h 166"/>
                  <a:gd name="T78" fmla="*/ 277 w 961"/>
                  <a:gd name="T79" fmla="*/ 2 h 166"/>
                  <a:gd name="T80" fmla="*/ 309 w 961"/>
                  <a:gd name="T81" fmla="*/ 2 h 166"/>
                  <a:gd name="T82" fmla="*/ 340 w 961"/>
                  <a:gd name="T83" fmla="*/ 0 h 166"/>
                  <a:gd name="T84" fmla="*/ 368 w 961"/>
                  <a:gd name="T85" fmla="*/ 4 h 166"/>
                  <a:gd name="T86" fmla="*/ 404 w 961"/>
                  <a:gd name="T87" fmla="*/ 0 h 166"/>
                  <a:gd name="T88" fmla="*/ 424 w 961"/>
                  <a:gd name="T89" fmla="*/ 4 h 166"/>
                  <a:gd name="T90" fmla="*/ 452 w 961"/>
                  <a:gd name="T91" fmla="*/ 0 h 166"/>
                  <a:gd name="T92" fmla="*/ 482 w 961"/>
                  <a:gd name="T93" fmla="*/ 2 h 166"/>
                  <a:gd name="T94" fmla="*/ 515 w 961"/>
                  <a:gd name="T95" fmla="*/ 2 h 166"/>
                  <a:gd name="T96" fmla="*/ 545 w 961"/>
                  <a:gd name="T97" fmla="*/ 0 h 166"/>
                  <a:gd name="T98" fmla="*/ 573 w 961"/>
                  <a:gd name="T99" fmla="*/ 4 h 166"/>
                  <a:gd name="T100" fmla="*/ 609 w 961"/>
                  <a:gd name="T101" fmla="*/ 0 h 166"/>
                  <a:gd name="T102" fmla="*/ 629 w 961"/>
                  <a:gd name="T103" fmla="*/ 4 h 166"/>
                  <a:gd name="T104" fmla="*/ 657 w 961"/>
                  <a:gd name="T105" fmla="*/ 0 h 166"/>
                  <a:gd name="T106" fmla="*/ 688 w 961"/>
                  <a:gd name="T107" fmla="*/ 2 h 166"/>
                  <a:gd name="T108" fmla="*/ 720 w 961"/>
                  <a:gd name="T109" fmla="*/ 2 h 166"/>
                  <a:gd name="T110" fmla="*/ 750 w 961"/>
                  <a:gd name="T111" fmla="*/ 0 h 166"/>
                  <a:gd name="T112" fmla="*/ 778 w 961"/>
                  <a:gd name="T113" fmla="*/ 4 h 166"/>
                  <a:gd name="T114" fmla="*/ 814 w 961"/>
                  <a:gd name="T115" fmla="*/ 0 h 166"/>
                  <a:gd name="T116" fmla="*/ 834 w 961"/>
                  <a:gd name="T117" fmla="*/ 4 h 166"/>
                  <a:gd name="T118" fmla="*/ 862 w 961"/>
                  <a:gd name="T119" fmla="*/ 0 h 166"/>
                  <a:gd name="T120" fmla="*/ 893 w 961"/>
                  <a:gd name="T121" fmla="*/ 2 h 166"/>
                  <a:gd name="T122" fmla="*/ 925 w 961"/>
                  <a:gd name="T123" fmla="*/ 2 h 166"/>
                  <a:gd name="T124" fmla="*/ 955 w 961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61" h="166">
                    <a:moveTo>
                      <a:pt x="78" y="162"/>
                    </a:moveTo>
                    <a:cubicBezTo>
                      <a:pt x="76" y="162"/>
                      <a:pt x="76" y="162"/>
                      <a:pt x="76" y="162"/>
                    </a:cubicBezTo>
                    <a:cubicBezTo>
                      <a:pt x="76" y="166"/>
                      <a:pt x="76" y="166"/>
                      <a:pt x="76" y="166"/>
                    </a:cubicBezTo>
                    <a:cubicBezTo>
                      <a:pt x="78" y="166"/>
                      <a:pt x="78" y="166"/>
                      <a:pt x="78" y="166"/>
                    </a:cubicBezTo>
                    <a:cubicBezTo>
                      <a:pt x="79" y="166"/>
                      <a:pt x="80" y="165"/>
                      <a:pt x="80" y="164"/>
                    </a:cubicBezTo>
                    <a:cubicBezTo>
                      <a:pt x="80" y="163"/>
                      <a:pt x="79" y="162"/>
                      <a:pt x="78" y="162"/>
                    </a:cubicBezTo>
                    <a:moveTo>
                      <a:pt x="90" y="162"/>
                    </a:moveTo>
                    <a:cubicBezTo>
                      <a:pt x="86" y="162"/>
                      <a:pt x="86" y="162"/>
                      <a:pt x="86" y="162"/>
                    </a:cubicBezTo>
                    <a:cubicBezTo>
                      <a:pt x="85" y="162"/>
                      <a:pt x="84" y="163"/>
                      <a:pt x="84" y="164"/>
                    </a:cubicBezTo>
                    <a:cubicBezTo>
                      <a:pt x="84" y="165"/>
                      <a:pt x="85" y="166"/>
                      <a:pt x="86" y="166"/>
                    </a:cubicBezTo>
                    <a:cubicBezTo>
                      <a:pt x="90" y="166"/>
                      <a:pt x="90" y="166"/>
                      <a:pt x="90" y="166"/>
                    </a:cubicBezTo>
                    <a:cubicBezTo>
                      <a:pt x="91" y="166"/>
                      <a:pt x="92" y="165"/>
                      <a:pt x="92" y="164"/>
                    </a:cubicBezTo>
                    <a:cubicBezTo>
                      <a:pt x="92" y="163"/>
                      <a:pt x="91" y="162"/>
                      <a:pt x="90" y="162"/>
                    </a:cubicBezTo>
                    <a:moveTo>
                      <a:pt x="102" y="162"/>
                    </a:moveTo>
                    <a:cubicBezTo>
                      <a:pt x="98" y="162"/>
                      <a:pt x="98" y="162"/>
                      <a:pt x="98" y="162"/>
                    </a:cubicBezTo>
                    <a:cubicBezTo>
                      <a:pt x="97" y="162"/>
                      <a:pt x="96" y="163"/>
                      <a:pt x="96" y="164"/>
                    </a:cubicBezTo>
                    <a:cubicBezTo>
                      <a:pt x="96" y="165"/>
                      <a:pt x="97" y="166"/>
                      <a:pt x="98" y="166"/>
                    </a:cubicBezTo>
                    <a:cubicBezTo>
                      <a:pt x="102" y="166"/>
                      <a:pt x="102" y="166"/>
                      <a:pt x="102" y="166"/>
                    </a:cubicBezTo>
                    <a:cubicBezTo>
                      <a:pt x="103" y="166"/>
                      <a:pt x="104" y="165"/>
                      <a:pt x="104" y="164"/>
                    </a:cubicBezTo>
                    <a:cubicBezTo>
                      <a:pt x="104" y="163"/>
                      <a:pt x="103" y="162"/>
                      <a:pt x="102" y="162"/>
                    </a:cubicBezTo>
                    <a:moveTo>
                      <a:pt x="114" y="162"/>
                    </a:moveTo>
                    <a:cubicBezTo>
                      <a:pt x="110" y="162"/>
                      <a:pt x="110" y="162"/>
                      <a:pt x="110" y="162"/>
                    </a:cubicBezTo>
                    <a:cubicBezTo>
                      <a:pt x="109" y="162"/>
                      <a:pt x="108" y="163"/>
                      <a:pt x="108" y="164"/>
                    </a:cubicBezTo>
                    <a:cubicBezTo>
                      <a:pt x="108" y="165"/>
                      <a:pt x="109" y="166"/>
                      <a:pt x="110" y="166"/>
                    </a:cubicBezTo>
                    <a:cubicBezTo>
                      <a:pt x="114" y="166"/>
                      <a:pt x="114" y="166"/>
                      <a:pt x="114" y="166"/>
                    </a:cubicBezTo>
                    <a:cubicBezTo>
                      <a:pt x="116" y="166"/>
                      <a:pt x="116" y="165"/>
                      <a:pt x="116" y="164"/>
                    </a:cubicBezTo>
                    <a:cubicBezTo>
                      <a:pt x="116" y="163"/>
                      <a:pt x="116" y="162"/>
                      <a:pt x="114" y="162"/>
                    </a:cubicBezTo>
                    <a:moveTo>
                      <a:pt x="126" y="162"/>
                    </a:moveTo>
                    <a:cubicBezTo>
                      <a:pt x="122" y="162"/>
                      <a:pt x="122" y="162"/>
                      <a:pt x="122" y="162"/>
                    </a:cubicBezTo>
                    <a:cubicBezTo>
                      <a:pt x="121" y="162"/>
                      <a:pt x="120" y="163"/>
                      <a:pt x="120" y="164"/>
                    </a:cubicBezTo>
                    <a:cubicBezTo>
                      <a:pt x="120" y="165"/>
                      <a:pt x="121" y="166"/>
                      <a:pt x="122" y="166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28" y="166"/>
                      <a:pt x="129" y="165"/>
                      <a:pt x="129" y="164"/>
                    </a:cubicBezTo>
                    <a:cubicBezTo>
                      <a:pt x="129" y="163"/>
                      <a:pt x="128" y="162"/>
                      <a:pt x="126" y="162"/>
                    </a:cubicBezTo>
                    <a:moveTo>
                      <a:pt x="139" y="162"/>
                    </a:moveTo>
                    <a:cubicBezTo>
                      <a:pt x="135" y="162"/>
                      <a:pt x="135" y="162"/>
                      <a:pt x="135" y="162"/>
                    </a:cubicBezTo>
                    <a:cubicBezTo>
                      <a:pt x="133" y="162"/>
                      <a:pt x="133" y="163"/>
                      <a:pt x="133" y="164"/>
                    </a:cubicBezTo>
                    <a:cubicBezTo>
                      <a:pt x="133" y="165"/>
                      <a:pt x="133" y="166"/>
                      <a:pt x="135" y="166"/>
                    </a:cubicBezTo>
                    <a:cubicBezTo>
                      <a:pt x="139" y="166"/>
                      <a:pt x="139" y="166"/>
                      <a:pt x="139" y="166"/>
                    </a:cubicBezTo>
                    <a:cubicBezTo>
                      <a:pt x="140" y="166"/>
                      <a:pt x="141" y="165"/>
                      <a:pt x="141" y="164"/>
                    </a:cubicBezTo>
                    <a:cubicBezTo>
                      <a:pt x="141" y="163"/>
                      <a:pt x="140" y="162"/>
                      <a:pt x="139" y="162"/>
                    </a:cubicBezTo>
                    <a:moveTo>
                      <a:pt x="151" y="162"/>
                    </a:moveTo>
                    <a:cubicBezTo>
                      <a:pt x="147" y="162"/>
                      <a:pt x="147" y="162"/>
                      <a:pt x="147" y="162"/>
                    </a:cubicBezTo>
                    <a:cubicBezTo>
                      <a:pt x="145" y="162"/>
                      <a:pt x="145" y="163"/>
                      <a:pt x="145" y="164"/>
                    </a:cubicBezTo>
                    <a:cubicBezTo>
                      <a:pt x="145" y="165"/>
                      <a:pt x="145" y="166"/>
                      <a:pt x="147" y="166"/>
                    </a:cubicBezTo>
                    <a:cubicBezTo>
                      <a:pt x="151" y="166"/>
                      <a:pt x="151" y="166"/>
                      <a:pt x="151" y="166"/>
                    </a:cubicBezTo>
                    <a:cubicBezTo>
                      <a:pt x="152" y="166"/>
                      <a:pt x="153" y="165"/>
                      <a:pt x="153" y="164"/>
                    </a:cubicBezTo>
                    <a:cubicBezTo>
                      <a:pt x="153" y="163"/>
                      <a:pt x="152" y="162"/>
                      <a:pt x="151" y="162"/>
                    </a:cubicBezTo>
                    <a:moveTo>
                      <a:pt x="163" y="162"/>
                    </a:moveTo>
                    <a:cubicBezTo>
                      <a:pt x="159" y="162"/>
                      <a:pt x="159" y="162"/>
                      <a:pt x="159" y="162"/>
                    </a:cubicBezTo>
                    <a:cubicBezTo>
                      <a:pt x="158" y="162"/>
                      <a:pt x="157" y="163"/>
                      <a:pt x="157" y="164"/>
                    </a:cubicBezTo>
                    <a:cubicBezTo>
                      <a:pt x="157" y="165"/>
                      <a:pt x="158" y="166"/>
                      <a:pt x="159" y="166"/>
                    </a:cubicBezTo>
                    <a:cubicBezTo>
                      <a:pt x="163" y="166"/>
                      <a:pt x="163" y="166"/>
                      <a:pt x="163" y="166"/>
                    </a:cubicBezTo>
                    <a:cubicBezTo>
                      <a:pt x="164" y="166"/>
                      <a:pt x="165" y="165"/>
                      <a:pt x="165" y="164"/>
                    </a:cubicBezTo>
                    <a:cubicBezTo>
                      <a:pt x="165" y="163"/>
                      <a:pt x="164" y="162"/>
                      <a:pt x="163" y="162"/>
                    </a:cubicBezTo>
                    <a:moveTo>
                      <a:pt x="175" y="162"/>
                    </a:moveTo>
                    <a:cubicBezTo>
                      <a:pt x="171" y="162"/>
                      <a:pt x="171" y="162"/>
                      <a:pt x="171" y="162"/>
                    </a:cubicBezTo>
                    <a:cubicBezTo>
                      <a:pt x="170" y="162"/>
                      <a:pt x="169" y="163"/>
                      <a:pt x="169" y="164"/>
                    </a:cubicBezTo>
                    <a:cubicBezTo>
                      <a:pt x="169" y="165"/>
                      <a:pt x="170" y="166"/>
                      <a:pt x="171" y="166"/>
                    </a:cubicBezTo>
                    <a:cubicBezTo>
                      <a:pt x="175" y="166"/>
                      <a:pt x="175" y="166"/>
                      <a:pt x="175" y="166"/>
                    </a:cubicBezTo>
                    <a:cubicBezTo>
                      <a:pt x="176" y="166"/>
                      <a:pt x="177" y="165"/>
                      <a:pt x="177" y="164"/>
                    </a:cubicBezTo>
                    <a:cubicBezTo>
                      <a:pt x="177" y="163"/>
                      <a:pt x="176" y="162"/>
                      <a:pt x="175" y="162"/>
                    </a:cubicBezTo>
                    <a:moveTo>
                      <a:pt x="187" y="162"/>
                    </a:moveTo>
                    <a:cubicBezTo>
                      <a:pt x="183" y="162"/>
                      <a:pt x="183" y="162"/>
                      <a:pt x="183" y="162"/>
                    </a:cubicBezTo>
                    <a:cubicBezTo>
                      <a:pt x="182" y="162"/>
                      <a:pt x="181" y="163"/>
                      <a:pt x="181" y="164"/>
                    </a:cubicBezTo>
                    <a:cubicBezTo>
                      <a:pt x="181" y="165"/>
                      <a:pt x="182" y="166"/>
                      <a:pt x="183" y="166"/>
                    </a:cubicBezTo>
                    <a:cubicBezTo>
                      <a:pt x="187" y="166"/>
                      <a:pt x="187" y="166"/>
                      <a:pt x="187" y="166"/>
                    </a:cubicBezTo>
                    <a:cubicBezTo>
                      <a:pt x="188" y="166"/>
                      <a:pt x="189" y="165"/>
                      <a:pt x="189" y="164"/>
                    </a:cubicBezTo>
                    <a:cubicBezTo>
                      <a:pt x="189" y="163"/>
                      <a:pt x="188" y="162"/>
                      <a:pt x="187" y="162"/>
                    </a:cubicBezTo>
                    <a:moveTo>
                      <a:pt x="199" y="162"/>
                    </a:moveTo>
                    <a:cubicBezTo>
                      <a:pt x="195" y="162"/>
                      <a:pt x="195" y="162"/>
                      <a:pt x="195" y="162"/>
                    </a:cubicBezTo>
                    <a:cubicBezTo>
                      <a:pt x="194" y="162"/>
                      <a:pt x="193" y="163"/>
                      <a:pt x="193" y="164"/>
                    </a:cubicBezTo>
                    <a:cubicBezTo>
                      <a:pt x="193" y="165"/>
                      <a:pt x="194" y="166"/>
                      <a:pt x="195" y="166"/>
                    </a:cubicBezTo>
                    <a:cubicBezTo>
                      <a:pt x="199" y="166"/>
                      <a:pt x="199" y="166"/>
                      <a:pt x="199" y="166"/>
                    </a:cubicBezTo>
                    <a:cubicBezTo>
                      <a:pt x="200" y="166"/>
                      <a:pt x="201" y="165"/>
                      <a:pt x="201" y="164"/>
                    </a:cubicBezTo>
                    <a:cubicBezTo>
                      <a:pt x="201" y="163"/>
                      <a:pt x="200" y="162"/>
                      <a:pt x="199" y="162"/>
                    </a:cubicBezTo>
                    <a:moveTo>
                      <a:pt x="211" y="162"/>
                    </a:moveTo>
                    <a:cubicBezTo>
                      <a:pt x="207" y="162"/>
                      <a:pt x="207" y="162"/>
                      <a:pt x="207" y="162"/>
                    </a:cubicBezTo>
                    <a:cubicBezTo>
                      <a:pt x="206" y="162"/>
                      <a:pt x="205" y="163"/>
                      <a:pt x="205" y="164"/>
                    </a:cubicBezTo>
                    <a:cubicBezTo>
                      <a:pt x="205" y="165"/>
                      <a:pt x="206" y="166"/>
                      <a:pt x="207" y="166"/>
                    </a:cubicBezTo>
                    <a:cubicBezTo>
                      <a:pt x="211" y="166"/>
                      <a:pt x="211" y="166"/>
                      <a:pt x="211" y="166"/>
                    </a:cubicBezTo>
                    <a:cubicBezTo>
                      <a:pt x="212" y="166"/>
                      <a:pt x="213" y="165"/>
                      <a:pt x="213" y="164"/>
                    </a:cubicBezTo>
                    <a:cubicBezTo>
                      <a:pt x="213" y="163"/>
                      <a:pt x="212" y="162"/>
                      <a:pt x="211" y="162"/>
                    </a:cubicBezTo>
                    <a:moveTo>
                      <a:pt x="223" y="162"/>
                    </a:moveTo>
                    <a:cubicBezTo>
                      <a:pt x="219" y="162"/>
                      <a:pt x="219" y="162"/>
                      <a:pt x="219" y="162"/>
                    </a:cubicBezTo>
                    <a:cubicBezTo>
                      <a:pt x="218" y="162"/>
                      <a:pt x="217" y="163"/>
                      <a:pt x="217" y="164"/>
                    </a:cubicBezTo>
                    <a:cubicBezTo>
                      <a:pt x="217" y="165"/>
                      <a:pt x="218" y="166"/>
                      <a:pt x="219" y="166"/>
                    </a:cubicBezTo>
                    <a:cubicBezTo>
                      <a:pt x="223" y="166"/>
                      <a:pt x="223" y="166"/>
                      <a:pt x="223" y="166"/>
                    </a:cubicBezTo>
                    <a:cubicBezTo>
                      <a:pt x="224" y="166"/>
                      <a:pt x="225" y="165"/>
                      <a:pt x="225" y="164"/>
                    </a:cubicBezTo>
                    <a:cubicBezTo>
                      <a:pt x="225" y="163"/>
                      <a:pt x="224" y="162"/>
                      <a:pt x="223" y="162"/>
                    </a:cubicBezTo>
                    <a:moveTo>
                      <a:pt x="235" y="162"/>
                    </a:moveTo>
                    <a:cubicBezTo>
                      <a:pt x="231" y="162"/>
                      <a:pt x="231" y="162"/>
                      <a:pt x="231" y="162"/>
                    </a:cubicBezTo>
                    <a:cubicBezTo>
                      <a:pt x="230" y="162"/>
                      <a:pt x="229" y="163"/>
                      <a:pt x="229" y="164"/>
                    </a:cubicBezTo>
                    <a:cubicBezTo>
                      <a:pt x="229" y="165"/>
                      <a:pt x="230" y="166"/>
                      <a:pt x="231" y="166"/>
                    </a:cubicBezTo>
                    <a:cubicBezTo>
                      <a:pt x="235" y="166"/>
                      <a:pt x="235" y="166"/>
                      <a:pt x="235" y="166"/>
                    </a:cubicBezTo>
                    <a:cubicBezTo>
                      <a:pt x="236" y="166"/>
                      <a:pt x="237" y="165"/>
                      <a:pt x="237" y="164"/>
                    </a:cubicBezTo>
                    <a:cubicBezTo>
                      <a:pt x="237" y="163"/>
                      <a:pt x="236" y="162"/>
                      <a:pt x="235" y="162"/>
                    </a:cubicBezTo>
                    <a:moveTo>
                      <a:pt x="247" y="162"/>
                    </a:moveTo>
                    <a:cubicBezTo>
                      <a:pt x="243" y="162"/>
                      <a:pt x="243" y="162"/>
                      <a:pt x="243" y="162"/>
                    </a:cubicBezTo>
                    <a:cubicBezTo>
                      <a:pt x="242" y="162"/>
                      <a:pt x="241" y="163"/>
                      <a:pt x="241" y="164"/>
                    </a:cubicBezTo>
                    <a:cubicBezTo>
                      <a:pt x="241" y="165"/>
                      <a:pt x="242" y="166"/>
                      <a:pt x="243" y="166"/>
                    </a:cubicBezTo>
                    <a:cubicBezTo>
                      <a:pt x="247" y="166"/>
                      <a:pt x="247" y="166"/>
                      <a:pt x="247" y="166"/>
                    </a:cubicBezTo>
                    <a:cubicBezTo>
                      <a:pt x="248" y="166"/>
                      <a:pt x="249" y="165"/>
                      <a:pt x="249" y="164"/>
                    </a:cubicBezTo>
                    <a:cubicBezTo>
                      <a:pt x="249" y="163"/>
                      <a:pt x="248" y="162"/>
                      <a:pt x="247" y="162"/>
                    </a:cubicBezTo>
                    <a:moveTo>
                      <a:pt x="259" y="162"/>
                    </a:moveTo>
                    <a:cubicBezTo>
                      <a:pt x="255" y="162"/>
                      <a:pt x="255" y="162"/>
                      <a:pt x="255" y="162"/>
                    </a:cubicBezTo>
                    <a:cubicBezTo>
                      <a:pt x="254" y="162"/>
                      <a:pt x="253" y="163"/>
                      <a:pt x="253" y="164"/>
                    </a:cubicBezTo>
                    <a:cubicBezTo>
                      <a:pt x="253" y="165"/>
                      <a:pt x="254" y="166"/>
                      <a:pt x="255" y="166"/>
                    </a:cubicBezTo>
                    <a:cubicBezTo>
                      <a:pt x="259" y="166"/>
                      <a:pt x="259" y="166"/>
                      <a:pt x="259" y="166"/>
                    </a:cubicBezTo>
                    <a:cubicBezTo>
                      <a:pt x="260" y="166"/>
                      <a:pt x="261" y="165"/>
                      <a:pt x="261" y="164"/>
                    </a:cubicBezTo>
                    <a:cubicBezTo>
                      <a:pt x="261" y="163"/>
                      <a:pt x="260" y="162"/>
                      <a:pt x="259" y="162"/>
                    </a:cubicBezTo>
                    <a:moveTo>
                      <a:pt x="271" y="162"/>
                    </a:moveTo>
                    <a:cubicBezTo>
                      <a:pt x="267" y="162"/>
                      <a:pt x="267" y="162"/>
                      <a:pt x="267" y="162"/>
                    </a:cubicBezTo>
                    <a:cubicBezTo>
                      <a:pt x="266" y="162"/>
                      <a:pt x="265" y="163"/>
                      <a:pt x="265" y="164"/>
                    </a:cubicBezTo>
                    <a:cubicBezTo>
                      <a:pt x="265" y="165"/>
                      <a:pt x="266" y="166"/>
                      <a:pt x="267" y="166"/>
                    </a:cubicBezTo>
                    <a:cubicBezTo>
                      <a:pt x="271" y="166"/>
                      <a:pt x="271" y="166"/>
                      <a:pt x="271" y="166"/>
                    </a:cubicBezTo>
                    <a:cubicBezTo>
                      <a:pt x="272" y="166"/>
                      <a:pt x="273" y="165"/>
                      <a:pt x="273" y="164"/>
                    </a:cubicBezTo>
                    <a:cubicBezTo>
                      <a:pt x="273" y="163"/>
                      <a:pt x="272" y="162"/>
                      <a:pt x="271" y="162"/>
                    </a:cubicBezTo>
                    <a:moveTo>
                      <a:pt x="283" y="162"/>
                    </a:moveTo>
                    <a:cubicBezTo>
                      <a:pt x="279" y="162"/>
                      <a:pt x="279" y="162"/>
                      <a:pt x="279" y="162"/>
                    </a:cubicBezTo>
                    <a:cubicBezTo>
                      <a:pt x="278" y="162"/>
                      <a:pt x="277" y="163"/>
                      <a:pt x="277" y="164"/>
                    </a:cubicBezTo>
                    <a:cubicBezTo>
                      <a:pt x="277" y="165"/>
                      <a:pt x="278" y="166"/>
                      <a:pt x="279" y="166"/>
                    </a:cubicBezTo>
                    <a:cubicBezTo>
                      <a:pt x="283" y="166"/>
                      <a:pt x="283" y="166"/>
                      <a:pt x="283" y="166"/>
                    </a:cubicBezTo>
                    <a:cubicBezTo>
                      <a:pt x="284" y="166"/>
                      <a:pt x="285" y="165"/>
                      <a:pt x="285" y="164"/>
                    </a:cubicBezTo>
                    <a:cubicBezTo>
                      <a:pt x="285" y="163"/>
                      <a:pt x="284" y="162"/>
                      <a:pt x="283" y="162"/>
                    </a:cubicBezTo>
                    <a:moveTo>
                      <a:pt x="295" y="162"/>
                    </a:moveTo>
                    <a:cubicBezTo>
                      <a:pt x="291" y="162"/>
                      <a:pt x="291" y="162"/>
                      <a:pt x="291" y="162"/>
                    </a:cubicBezTo>
                    <a:cubicBezTo>
                      <a:pt x="290" y="162"/>
                      <a:pt x="289" y="163"/>
                      <a:pt x="289" y="164"/>
                    </a:cubicBezTo>
                    <a:cubicBezTo>
                      <a:pt x="289" y="165"/>
                      <a:pt x="290" y="166"/>
                      <a:pt x="291" y="166"/>
                    </a:cubicBezTo>
                    <a:cubicBezTo>
                      <a:pt x="295" y="166"/>
                      <a:pt x="295" y="166"/>
                      <a:pt x="295" y="166"/>
                    </a:cubicBezTo>
                    <a:cubicBezTo>
                      <a:pt x="297" y="166"/>
                      <a:pt x="297" y="165"/>
                      <a:pt x="297" y="164"/>
                    </a:cubicBezTo>
                    <a:cubicBezTo>
                      <a:pt x="297" y="163"/>
                      <a:pt x="297" y="162"/>
                      <a:pt x="295" y="162"/>
                    </a:cubicBezTo>
                    <a:moveTo>
                      <a:pt x="307" y="162"/>
                    </a:moveTo>
                    <a:cubicBezTo>
                      <a:pt x="303" y="162"/>
                      <a:pt x="303" y="162"/>
                      <a:pt x="303" y="162"/>
                    </a:cubicBezTo>
                    <a:cubicBezTo>
                      <a:pt x="302" y="162"/>
                      <a:pt x="301" y="163"/>
                      <a:pt x="301" y="164"/>
                    </a:cubicBezTo>
                    <a:cubicBezTo>
                      <a:pt x="301" y="165"/>
                      <a:pt x="302" y="166"/>
                      <a:pt x="303" y="166"/>
                    </a:cubicBezTo>
                    <a:cubicBezTo>
                      <a:pt x="307" y="166"/>
                      <a:pt x="307" y="166"/>
                      <a:pt x="307" y="166"/>
                    </a:cubicBezTo>
                    <a:cubicBezTo>
                      <a:pt x="309" y="166"/>
                      <a:pt x="309" y="165"/>
                      <a:pt x="309" y="164"/>
                    </a:cubicBezTo>
                    <a:cubicBezTo>
                      <a:pt x="309" y="163"/>
                      <a:pt x="309" y="162"/>
                      <a:pt x="307" y="162"/>
                    </a:cubicBezTo>
                    <a:moveTo>
                      <a:pt x="320" y="162"/>
                    </a:moveTo>
                    <a:cubicBezTo>
                      <a:pt x="316" y="162"/>
                      <a:pt x="316" y="162"/>
                      <a:pt x="316" y="162"/>
                    </a:cubicBezTo>
                    <a:cubicBezTo>
                      <a:pt x="314" y="162"/>
                      <a:pt x="313" y="163"/>
                      <a:pt x="313" y="164"/>
                    </a:cubicBezTo>
                    <a:cubicBezTo>
                      <a:pt x="313" y="165"/>
                      <a:pt x="314" y="166"/>
                      <a:pt x="316" y="166"/>
                    </a:cubicBezTo>
                    <a:cubicBezTo>
                      <a:pt x="320" y="166"/>
                      <a:pt x="320" y="166"/>
                      <a:pt x="320" y="166"/>
                    </a:cubicBezTo>
                    <a:cubicBezTo>
                      <a:pt x="321" y="166"/>
                      <a:pt x="322" y="165"/>
                      <a:pt x="322" y="164"/>
                    </a:cubicBezTo>
                    <a:cubicBezTo>
                      <a:pt x="322" y="163"/>
                      <a:pt x="321" y="162"/>
                      <a:pt x="320" y="162"/>
                    </a:cubicBezTo>
                    <a:moveTo>
                      <a:pt x="332" y="162"/>
                    </a:moveTo>
                    <a:cubicBezTo>
                      <a:pt x="328" y="162"/>
                      <a:pt x="328" y="162"/>
                      <a:pt x="328" y="162"/>
                    </a:cubicBezTo>
                    <a:cubicBezTo>
                      <a:pt x="326" y="162"/>
                      <a:pt x="326" y="163"/>
                      <a:pt x="326" y="164"/>
                    </a:cubicBezTo>
                    <a:cubicBezTo>
                      <a:pt x="326" y="165"/>
                      <a:pt x="326" y="166"/>
                      <a:pt x="328" y="166"/>
                    </a:cubicBezTo>
                    <a:cubicBezTo>
                      <a:pt x="332" y="166"/>
                      <a:pt x="332" y="166"/>
                      <a:pt x="332" y="166"/>
                    </a:cubicBezTo>
                    <a:cubicBezTo>
                      <a:pt x="333" y="166"/>
                      <a:pt x="334" y="165"/>
                      <a:pt x="334" y="164"/>
                    </a:cubicBezTo>
                    <a:cubicBezTo>
                      <a:pt x="334" y="163"/>
                      <a:pt x="333" y="162"/>
                      <a:pt x="332" y="162"/>
                    </a:cubicBezTo>
                    <a:moveTo>
                      <a:pt x="344" y="162"/>
                    </a:moveTo>
                    <a:cubicBezTo>
                      <a:pt x="340" y="162"/>
                      <a:pt x="340" y="162"/>
                      <a:pt x="340" y="162"/>
                    </a:cubicBezTo>
                    <a:cubicBezTo>
                      <a:pt x="339" y="162"/>
                      <a:pt x="338" y="163"/>
                      <a:pt x="338" y="164"/>
                    </a:cubicBezTo>
                    <a:cubicBezTo>
                      <a:pt x="338" y="165"/>
                      <a:pt x="339" y="166"/>
                      <a:pt x="340" y="166"/>
                    </a:cubicBezTo>
                    <a:cubicBezTo>
                      <a:pt x="344" y="166"/>
                      <a:pt x="344" y="166"/>
                      <a:pt x="344" y="166"/>
                    </a:cubicBezTo>
                    <a:cubicBezTo>
                      <a:pt x="345" y="166"/>
                      <a:pt x="346" y="165"/>
                      <a:pt x="346" y="164"/>
                    </a:cubicBezTo>
                    <a:cubicBezTo>
                      <a:pt x="346" y="163"/>
                      <a:pt x="345" y="162"/>
                      <a:pt x="344" y="162"/>
                    </a:cubicBezTo>
                    <a:moveTo>
                      <a:pt x="356" y="162"/>
                    </a:moveTo>
                    <a:cubicBezTo>
                      <a:pt x="352" y="162"/>
                      <a:pt x="352" y="162"/>
                      <a:pt x="352" y="162"/>
                    </a:cubicBezTo>
                    <a:cubicBezTo>
                      <a:pt x="351" y="162"/>
                      <a:pt x="350" y="163"/>
                      <a:pt x="350" y="164"/>
                    </a:cubicBezTo>
                    <a:cubicBezTo>
                      <a:pt x="350" y="165"/>
                      <a:pt x="351" y="166"/>
                      <a:pt x="352" y="166"/>
                    </a:cubicBezTo>
                    <a:cubicBezTo>
                      <a:pt x="356" y="166"/>
                      <a:pt x="356" y="166"/>
                      <a:pt x="356" y="166"/>
                    </a:cubicBezTo>
                    <a:cubicBezTo>
                      <a:pt x="357" y="166"/>
                      <a:pt x="358" y="165"/>
                      <a:pt x="358" y="164"/>
                    </a:cubicBezTo>
                    <a:cubicBezTo>
                      <a:pt x="358" y="163"/>
                      <a:pt x="357" y="162"/>
                      <a:pt x="356" y="162"/>
                    </a:cubicBezTo>
                    <a:moveTo>
                      <a:pt x="368" y="162"/>
                    </a:moveTo>
                    <a:cubicBezTo>
                      <a:pt x="364" y="162"/>
                      <a:pt x="364" y="162"/>
                      <a:pt x="364" y="162"/>
                    </a:cubicBezTo>
                    <a:cubicBezTo>
                      <a:pt x="363" y="162"/>
                      <a:pt x="362" y="163"/>
                      <a:pt x="362" y="164"/>
                    </a:cubicBezTo>
                    <a:cubicBezTo>
                      <a:pt x="362" y="165"/>
                      <a:pt x="363" y="166"/>
                      <a:pt x="364" y="166"/>
                    </a:cubicBezTo>
                    <a:cubicBezTo>
                      <a:pt x="368" y="166"/>
                      <a:pt x="368" y="166"/>
                      <a:pt x="368" y="166"/>
                    </a:cubicBezTo>
                    <a:cubicBezTo>
                      <a:pt x="369" y="166"/>
                      <a:pt x="370" y="165"/>
                      <a:pt x="370" y="164"/>
                    </a:cubicBezTo>
                    <a:cubicBezTo>
                      <a:pt x="370" y="163"/>
                      <a:pt x="369" y="162"/>
                      <a:pt x="368" y="162"/>
                    </a:cubicBezTo>
                    <a:moveTo>
                      <a:pt x="380" y="162"/>
                    </a:moveTo>
                    <a:cubicBezTo>
                      <a:pt x="376" y="162"/>
                      <a:pt x="376" y="162"/>
                      <a:pt x="376" y="162"/>
                    </a:cubicBezTo>
                    <a:cubicBezTo>
                      <a:pt x="375" y="162"/>
                      <a:pt x="374" y="163"/>
                      <a:pt x="374" y="164"/>
                    </a:cubicBezTo>
                    <a:cubicBezTo>
                      <a:pt x="374" y="165"/>
                      <a:pt x="375" y="166"/>
                      <a:pt x="376" y="166"/>
                    </a:cubicBezTo>
                    <a:cubicBezTo>
                      <a:pt x="380" y="166"/>
                      <a:pt x="380" y="166"/>
                      <a:pt x="380" y="166"/>
                    </a:cubicBezTo>
                    <a:cubicBezTo>
                      <a:pt x="381" y="166"/>
                      <a:pt x="382" y="165"/>
                      <a:pt x="382" y="164"/>
                    </a:cubicBezTo>
                    <a:cubicBezTo>
                      <a:pt x="382" y="163"/>
                      <a:pt x="381" y="162"/>
                      <a:pt x="380" y="162"/>
                    </a:cubicBezTo>
                    <a:moveTo>
                      <a:pt x="392" y="162"/>
                    </a:moveTo>
                    <a:cubicBezTo>
                      <a:pt x="388" y="162"/>
                      <a:pt x="388" y="162"/>
                      <a:pt x="388" y="162"/>
                    </a:cubicBezTo>
                    <a:cubicBezTo>
                      <a:pt x="387" y="162"/>
                      <a:pt x="386" y="163"/>
                      <a:pt x="386" y="164"/>
                    </a:cubicBezTo>
                    <a:cubicBezTo>
                      <a:pt x="386" y="165"/>
                      <a:pt x="387" y="166"/>
                      <a:pt x="388" y="166"/>
                    </a:cubicBezTo>
                    <a:cubicBezTo>
                      <a:pt x="392" y="166"/>
                      <a:pt x="392" y="166"/>
                      <a:pt x="392" y="166"/>
                    </a:cubicBezTo>
                    <a:cubicBezTo>
                      <a:pt x="393" y="166"/>
                      <a:pt x="394" y="165"/>
                      <a:pt x="394" y="164"/>
                    </a:cubicBezTo>
                    <a:cubicBezTo>
                      <a:pt x="394" y="163"/>
                      <a:pt x="393" y="162"/>
                      <a:pt x="392" y="162"/>
                    </a:cubicBezTo>
                    <a:moveTo>
                      <a:pt x="404" y="162"/>
                    </a:moveTo>
                    <a:cubicBezTo>
                      <a:pt x="400" y="162"/>
                      <a:pt x="400" y="162"/>
                      <a:pt x="400" y="162"/>
                    </a:cubicBezTo>
                    <a:cubicBezTo>
                      <a:pt x="399" y="162"/>
                      <a:pt x="398" y="163"/>
                      <a:pt x="398" y="164"/>
                    </a:cubicBezTo>
                    <a:cubicBezTo>
                      <a:pt x="398" y="165"/>
                      <a:pt x="399" y="166"/>
                      <a:pt x="400" y="166"/>
                    </a:cubicBezTo>
                    <a:cubicBezTo>
                      <a:pt x="404" y="166"/>
                      <a:pt x="404" y="166"/>
                      <a:pt x="404" y="166"/>
                    </a:cubicBezTo>
                    <a:cubicBezTo>
                      <a:pt x="405" y="166"/>
                      <a:pt x="406" y="165"/>
                      <a:pt x="406" y="164"/>
                    </a:cubicBezTo>
                    <a:cubicBezTo>
                      <a:pt x="406" y="163"/>
                      <a:pt x="405" y="162"/>
                      <a:pt x="404" y="162"/>
                    </a:cubicBezTo>
                    <a:moveTo>
                      <a:pt x="416" y="162"/>
                    </a:moveTo>
                    <a:cubicBezTo>
                      <a:pt x="412" y="162"/>
                      <a:pt x="412" y="162"/>
                      <a:pt x="412" y="162"/>
                    </a:cubicBezTo>
                    <a:cubicBezTo>
                      <a:pt x="411" y="162"/>
                      <a:pt x="410" y="163"/>
                      <a:pt x="410" y="164"/>
                    </a:cubicBezTo>
                    <a:cubicBezTo>
                      <a:pt x="410" y="165"/>
                      <a:pt x="411" y="166"/>
                      <a:pt x="412" y="166"/>
                    </a:cubicBezTo>
                    <a:cubicBezTo>
                      <a:pt x="416" y="166"/>
                      <a:pt x="416" y="166"/>
                      <a:pt x="416" y="166"/>
                    </a:cubicBezTo>
                    <a:cubicBezTo>
                      <a:pt x="417" y="166"/>
                      <a:pt x="418" y="165"/>
                      <a:pt x="418" y="164"/>
                    </a:cubicBezTo>
                    <a:cubicBezTo>
                      <a:pt x="418" y="163"/>
                      <a:pt x="417" y="162"/>
                      <a:pt x="416" y="162"/>
                    </a:cubicBezTo>
                    <a:moveTo>
                      <a:pt x="428" y="162"/>
                    </a:move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23" y="162"/>
                      <a:pt x="422" y="163"/>
                      <a:pt x="422" y="164"/>
                    </a:cubicBezTo>
                    <a:cubicBezTo>
                      <a:pt x="422" y="165"/>
                      <a:pt x="423" y="166"/>
                      <a:pt x="424" y="166"/>
                    </a:cubicBezTo>
                    <a:cubicBezTo>
                      <a:pt x="428" y="166"/>
                      <a:pt x="428" y="166"/>
                      <a:pt x="428" y="166"/>
                    </a:cubicBezTo>
                    <a:cubicBezTo>
                      <a:pt x="429" y="166"/>
                      <a:pt x="430" y="165"/>
                      <a:pt x="430" y="164"/>
                    </a:cubicBezTo>
                    <a:cubicBezTo>
                      <a:pt x="430" y="163"/>
                      <a:pt x="429" y="162"/>
                      <a:pt x="428" y="162"/>
                    </a:cubicBezTo>
                    <a:moveTo>
                      <a:pt x="440" y="162"/>
                    </a:moveTo>
                    <a:cubicBezTo>
                      <a:pt x="436" y="162"/>
                      <a:pt x="436" y="162"/>
                      <a:pt x="436" y="162"/>
                    </a:cubicBezTo>
                    <a:cubicBezTo>
                      <a:pt x="435" y="162"/>
                      <a:pt x="434" y="163"/>
                      <a:pt x="434" y="164"/>
                    </a:cubicBezTo>
                    <a:cubicBezTo>
                      <a:pt x="434" y="165"/>
                      <a:pt x="435" y="166"/>
                      <a:pt x="436" y="166"/>
                    </a:cubicBezTo>
                    <a:cubicBezTo>
                      <a:pt x="440" y="166"/>
                      <a:pt x="440" y="166"/>
                      <a:pt x="440" y="166"/>
                    </a:cubicBezTo>
                    <a:cubicBezTo>
                      <a:pt x="441" y="166"/>
                      <a:pt x="442" y="165"/>
                      <a:pt x="442" y="164"/>
                    </a:cubicBezTo>
                    <a:cubicBezTo>
                      <a:pt x="442" y="163"/>
                      <a:pt x="441" y="162"/>
                      <a:pt x="440" y="162"/>
                    </a:cubicBezTo>
                    <a:moveTo>
                      <a:pt x="452" y="162"/>
                    </a:moveTo>
                    <a:cubicBezTo>
                      <a:pt x="448" y="162"/>
                      <a:pt x="448" y="162"/>
                      <a:pt x="448" y="162"/>
                    </a:cubicBezTo>
                    <a:cubicBezTo>
                      <a:pt x="447" y="162"/>
                      <a:pt x="446" y="163"/>
                      <a:pt x="446" y="164"/>
                    </a:cubicBezTo>
                    <a:cubicBezTo>
                      <a:pt x="446" y="165"/>
                      <a:pt x="447" y="166"/>
                      <a:pt x="448" y="166"/>
                    </a:cubicBezTo>
                    <a:cubicBezTo>
                      <a:pt x="452" y="166"/>
                      <a:pt x="452" y="166"/>
                      <a:pt x="452" y="166"/>
                    </a:cubicBezTo>
                    <a:cubicBezTo>
                      <a:pt x="453" y="166"/>
                      <a:pt x="454" y="165"/>
                      <a:pt x="454" y="164"/>
                    </a:cubicBezTo>
                    <a:cubicBezTo>
                      <a:pt x="454" y="163"/>
                      <a:pt x="453" y="162"/>
                      <a:pt x="452" y="162"/>
                    </a:cubicBezTo>
                    <a:moveTo>
                      <a:pt x="464" y="162"/>
                    </a:moveTo>
                    <a:cubicBezTo>
                      <a:pt x="460" y="162"/>
                      <a:pt x="460" y="162"/>
                      <a:pt x="460" y="162"/>
                    </a:cubicBezTo>
                    <a:cubicBezTo>
                      <a:pt x="459" y="162"/>
                      <a:pt x="458" y="163"/>
                      <a:pt x="458" y="164"/>
                    </a:cubicBezTo>
                    <a:cubicBezTo>
                      <a:pt x="458" y="165"/>
                      <a:pt x="459" y="166"/>
                      <a:pt x="460" y="166"/>
                    </a:cubicBezTo>
                    <a:cubicBezTo>
                      <a:pt x="464" y="166"/>
                      <a:pt x="464" y="166"/>
                      <a:pt x="464" y="166"/>
                    </a:cubicBezTo>
                    <a:cubicBezTo>
                      <a:pt x="465" y="166"/>
                      <a:pt x="466" y="165"/>
                      <a:pt x="466" y="164"/>
                    </a:cubicBezTo>
                    <a:cubicBezTo>
                      <a:pt x="466" y="163"/>
                      <a:pt x="465" y="162"/>
                      <a:pt x="464" y="162"/>
                    </a:cubicBezTo>
                    <a:moveTo>
                      <a:pt x="476" y="162"/>
                    </a:moveTo>
                    <a:cubicBezTo>
                      <a:pt x="472" y="162"/>
                      <a:pt x="472" y="162"/>
                      <a:pt x="472" y="162"/>
                    </a:cubicBezTo>
                    <a:cubicBezTo>
                      <a:pt x="471" y="162"/>
                      <a:pt x="470" y="163"/>
                      <a:pt x="470" y="164"/>
                    </a:cubicBezTo>
                    <a:cubicBezTo>
                      <a:pt x="470" y="165"/>
                      <a:pt x="471" y="166"/>
                      <a:pt x="472" y="166"/>
                    </a:cubicBezTo>
                    <a:cubicBezTo>
                      <a:pt x="476" y="166"/>
                      <a:pt x="476" y="166"/>
                      <a:pt x="476" y="166"/>
                    </a:cubicBezTo>
                    <a:cubicBezTo>
                      <a:pt x="477" y="166"/>
                      <a:pt x="478" y="165"/>
                      <a:pt x="478" y="164"/>
                    </a:cubicBezTo>
                    <a:cubicBezTo>
                      <a:pt x="478" y="163"/>
                      <a:pt x="477" y="162"/>
                      <a:pt x="476" y="162"/>
                    </a:cubicBezTo>
                    <a:moveTo>
                      <a:pt x="488" y="162"/>
                    </a:moveTo>
                    <a:cubicBezTo>
                      <a:pt x="484" y="162"/>
                      <a:pt x="484" y="162"/>
                      <a:pt x="484" y="162"/>
                    </a:cubicBezTo>
                    <a:cubicBezTo>
                      <a:pt x="483" y="162"/>
                      <a:pt x="482" y="163"/>
                      <a:pt x="482" y="164"/>
                    </a:cubicBezTo>
                    <a:cubicBezTo>
                      <a:pt x="482" y="165"/>
                      <a:pt x="483" y="166"/>
                      <a:pt x="484" y="166"/>
                    </a:cubicBezTo>
                    <a:cubicBezTo>
                      <a:pt x="488" y="166"/>
                      <a:pt x="488" y="166"/>
                      <a:pt x="488" y="166"/>
                    </a:cubicBezTo>
                    <a:cubicBezTo>
                      <a:pt x="490" y="166"/>
                      <a:pt x="490" y="165"/>
                      <a:pt x="490" y="164"/>
                    </a:cubicBezTo>
                    <a:cubicBezTo>
                      <a:pt x="490" y="163"/>
                      <a:pt x="490" y="162"/>
                      <a:pt x="488" y="162"/>
                    </a:cubicBezTo>
                    <a:moveTo>
                      <a:pt x="501" y="162"/>
                    </a:moveTo>
                    <a:cubicBezTo>
                      <a:pt x="496" y="162"/>
                      <a:pt x="496" y="162"/>
                      <a:pt x="496" y="162"/>
                    </a:cubicBezTo>
                    <a:cubicBezTo>
                      <a:pt x="495" y="162"/>
                      <a:pt x="494" y="163"/>
                      <a:pt x="494" y="164"/>
                    </a:cubicBezTo>
                    <a:cubicBezTo>
                      <a:pt x="494" y="165"/>
                      <a:pt x="495" y="166"/>
                      <a:pt x="496" y="166"/>
                    </a:cubicBezTo>
                    <a:cubicBezTo>
                      <a:pt x="501" y="166"/>
                      <a:pt x="501" y="166"/>
                      <a:pt x="501" y="166"/>
                    </a:cubicBezTo>
                    <a:cubicBezTo>
                      <a:pt x="502" y="166"/>
                      <a:pt x="503" y="165"/>
                      <a:pt x="503" y="164"/>
                    </a:cubicBezTo>
                    <a:cubicBezTo>
                      <a:pt x="503" y="163"/>
                      <a:pt x="502" y="162"/>
                      <a:pt x="501" y="162"/>
                    </a:cubicBezTo>
                    <a:moveTo>
                      <a:pt x="513" y="162"/>
                    </a:moveTo>
                    <a:cubicBezTo>
                      <a:pt x="509" y="162"/>
                      <a:pt x="509" y="162"/>
                      <a:pt x="509" y="162"/>
                    </a:cubicBezTo>
                    <a:cubicBezTo>
                      <a:pt x="507" y="162"/>
                      <a:pt x="507" y="163"/>
                      <a:pt x="507" y="164"/>
                    </a:cubicBezTo>
                    <a:cubicBezTo>
                      <a:pt x="507" y="165"/>
                      <a:pt x="507" y="166"/>
                      <a:pt x="509" y="166"/>
                    </a:cubicBezTo>
                    <a:cubicBezTo>
                      <a:pt x="513" y="166"/>
                      <a:pt x="513" y="166"/>
                      <a:pt x="513" y="166"/>
                    </a:cubicBezTo>
                    <a:cubicBezTo>
                      <a:pt x="514" y="166"/>
                      <a:pt x="515" y="165"/>
                      <a:pt x="515" y="164"/>
                    </a:cubicBezTo>
                    <a:cubicBezTo>
                      <a:pt x="515" y="163"/>
                      <a:pt x="514" y="162"/>
                      <a:pt x="513" y="162"/>
                    </a:cubicBezTo>
                    <a:moveTo>
                      <a:pt x="525" y="162"/>
                    </a:moveTo>
                    <a:cubicBezTo>
                      <a:pt x="521" y="162"/>
                      <a:pt x="521" y="162"/>
                      <a:pt x="521" y="162"/>
                    </a:cubicBezTo>
                    <a:cubicBezTo>
                      <a:pt x="520" y="162"/>
                      <a:pt x="519" y="163"/>
                      <a:pt x="519" y="164"/>
                    </a:cubicBezTo>
                    <a:cubicBezTo>
                      <a:pt x="519" y="165"/>
                      <a:pt x="520" y="166"/>
                      <a:pt x="521" y="166"/>
                    </a:cubicBezTo>
                    <a:cubicBezTo>
                      <a:pt x="525" y="166"/>
                      <a:pt x="525" y="166"/>
                      <a:pt x="525" y="166"/>
                    </a:cubicBezTo>
                    <a:cubicBezTo>
                      <a:pt x="526" y="166"/>
                      <a:pt x="527" y="165"/>
                      <a:pt x="527" y="164"/>
                    </a:cubicBezTo>
                    <a:cubicBezTo>
                      <a:pt x="527" y="163"/>
                      <a:pt x="526" y="162"/>
                      <a:pt x="525" y="162"/>
                    </a:cubicBezTo>
                    <a:moveTo>
                      <a:pt x="537" y="162"/>
                    </a:moveTo>
                    <a:cubicBezTo>
                      <a:pt x="533" y="162"/>
                      <a:pt x="533" y="162"/>
                      <a:pt x="533" y="162"/>
                    </a:cubicBezTo>
                    <a:cubicBezTo>
                      <a:pt x="532" y="162"/>
                      <a:pt x="531" y="163"/>
                      <a:pt x="531" y="164"/>
                    </a:cubicBezTo>
                    <a:cubicBezTo>
                      <a:pt x="531" y="165"/>
                      <a:pt x="532" y="166"/>
                      <a:pt x="533" y="166"/>
                    </a:cubicBezTo>
                    <a:cubicBezTo>
                      <a:pt x="537" y="166"/>
                      <a:pt x="537" y="166"/>
                      <a:pt x="537" y="166"/>
                    </a:cubicBezTo>
                    <a:cubicBezTo>
                      <a:pt x="538" y="166"/>
                      <a:pt x="539" y="165"/>
                      <a:pt x="539" y="164"/>
                    </a:cubicBezTo>
                    <a:cubicBezTo>
                      <a:pt x="539" y="163"/>
                      <a:pt x="538" y="162"/>
                      <a:pt x="537" y="162"/>
                    </a:cubicBezTo>
                    <a:moveTo>
                      <a:pt x="549" y="162"/>
                    </a:moveTo>
                    <a:cubicBezTo>
                      <a:pt x="545" y="162"/>
                      <a:pt x="545" y="162"/>
                      <a:pt x="545" y="162"/>
                    </a:cubicBezTo>
                    <a:cubicBezTo>
                      <a:pt x="544" y="162"/>
                      <a:pt x="543" y="163"/>
                      <a:pt x="543" y="164"/>
                    </a:cubicBezTo>
                    <a:cubicBezTo>
                      <a:pt x="543" y="165"/>
                      <a:pt x="544" y="166"/>
                      <a:pt x="545" y="166"/>
                    </a:cubicBezTo>
                    <a:cubicBezTo>
                      <a:pt x="549" y="166"/>
                      <a:pt x="549" y="166"/>
                      <a:pt x="549" y="166"/>
                    </a:cubicBezTo>
                    <a:cubicBezTo>
                      <a:pt x="550" y="166"/>
                      <a:pt x="551" y="165"/>
                      <a:pt x="551" y="164"/>
                    </a:cubicBezTo>
                    <a:cubicBezTo>
                      <a:pt x="551" y="163"/>
                      <a:pt x="550" y="162"/>
                      <a:pt x="549" y="162"/>
                    </a:cubicBezTo>
                    <a:moveTo>
                      <a:pt x="561" y="162"/>
                    </a:moveTo>
                    <a:cubicBezTo>
                      <a:pt x="557" y="162"/>
                      <a:pt x="557" y="162"/>
                      <a:pt x="557" y="162"/>
                    </a:cubicBezTo>
                    <a:cubicBezTo>
                      <a:pt x="556" y="162"/>
                      <a:pt x="555" y="163"/>
                      <a:pt x="555" y="164"/>
                    </a:cubicBezTo>
                    <a:cubicBezTo>
                      <a:pt x="555" y="165"/>
                      <a:pt x="556" y="166"/>
                      <a:pt x="557" y="166"/>
                    </a:cubicBezTo>
                    <a:cubicBezTo>
                      <a:pt x="561" y="166"/>
                      <a:pt x="561" y="166"/>
                      <a:pt x="561" y="166"/>
                    </a:cubicBezTo>
                    <a:cubicBezTo>
                      <a:pt x="562" y="166"/>
                      <a:pt x="563" y="165"/>
                      <a:pt x="563" y="164"/>
                    </a:cubicBezTo>
                    <a:cubicBezTo>
                      <a:pt x="563" y="163"/>
                      <a:pt x="562" y="162"/>
                      <a:pt x="561" y="162"/>
                    </a:cubicBezTo>
                    <a:moveTo>
                      <a:pt x="573" y="162"/>
                    </a:moveTo>
                    <a:cubicBezTo>
                      <a:pt x="569" y="162"/>
                      <a:pt x="569" y="162"/>
                      <a:pt x="569" y="162"/>
                    </a:cubicBezTo>
                    <a:cubicBezTo>
                      <a:pt x="568" y="162"/>
                      <a:pt x="567" y="163"/>
                      <a:pt x="567" y="164"/>
                    </a:cubicBezTo>
                    <a:cubicBezTo>
                      <a:pt x="567" y="165"/>
                      <a:pt x="568" y="166"/>
                      <a:pt x="569" y="166"/>
                    </a:cubicBezTo>
                    <a:cubicBezTo>
                      <a:pt x="573" y="166"/>
                      <a:pt x="573" y="166"/>
                      <a:pt x="573" y="166"/>
                    </a:cubicBezTo>
                    <a:cubicBezTo>
                      <a:pt x="574" y="166"/>
                      <a:pt x="575" y="165"/>
                      <a:pt x="575" y="164"/>
                    </a:cubicBezTo>
                    <a:cubicBezTo>
                      <a:pt x="575" y="163"/>
                      <a:pt x="574" y="162"/>
                      <a:pt x="573" y="162"/>
                    </a:cubicBezTo>
                    <a:moveTo>
                      <a:pt x="585" y="162"/>
                    </a:moveTo>
                    <a:cubicBezTo>
                      <a:pt x="581" y="162"/>
                      <a:pt x="581" y="162"/>
                      <a:pt x="581" y="162"/>
                    </a:cubicBezTo>
                    <a:cubicBezTo>
                      <a:pt x="580" y="162"/>
                      <a:pt x="579" y="163"/>
                      <a:pt x="579" y="164"/>
                    </a:cubicBezTo>
                    <a:cubicBezTo>
                      <a:pt x="579" y="165"/>
                      <a:pt x="580" y="166"/>
                      <a:pt x="581" y="166"/>
                    </a:cubicBezTo>
                    <a:cubicBezTo>
                      <a:pt x="585" y="166"/>
                      <a:pt x="585" y="166"/>
                      <a:pt x="585" y="166"/>
                    </a:cubicBezTo>
                    <a:cubicBezTo>
                      <a:pt x="586" y="166"/>
                      <a:pt x="587" y="165"/>
                      <a:pt x="587" y="164"/>
                    </a:cubicBezTo>
                    <a:cubicBezTo>
                      <a:pt x="587" y="163"/>
                      <a:pt x="586" y="162"/>
                      <a:pt x="585" y="162"/>
                    </a:cubicBezTo>
                    <a:moveTo>
                      <a:pt x="597" y="162"/>
                    </a:moveTo>
                    <a:cubicBezTo>
                      <a:pt x="593" y="162"/>
                      <a:pt x="593" y="162"/>
                      <a:pt x="593" y="162"/>
                    </a:cubicBezTo>
                    <a:cubicBezTo>
                      <a:pt x="592" y="162"/>
                      <a:pt x="591" y="163"/>
                      <a:pt x="591" y="164"/>
                    </a:cubicBezTo>
                    <a:cubicBezTo>
                      <a:pt x="591" y="165"/>
                      <a:pt x="592" y="166"/>
                      <a:pt x="593" y="166"/>
                    </a:cubicBezTo>
                    <a:cubicBezTo>
                      <a:pt x="597" y="166"/>
                      <a:pt x="597" y="166"/>
                      <a:pt x="597" y="166"/>
                    </a:cubicBezTo>
                    <a:cubicBezTo>
                      <a:pt x="598" y="166"/>
                      <a:pt x="599" y="165"/>
                      <a:pt x="599" y="164"/>
                    </a:cubicBezTo>
                    <a:cubicBezTo>
                      <a:pt x="599" y="163"/>
                      <a:pt x="598" y="162"/>
                      <a:pt x="597" y="162"/>
                    </a:cubicBezTo>
                    <a:moveTo>
                      <a:pt x="609" y="162"/>
                    </a:moveTo>
                    <a:cubicBezTo>
                      <a:pt x="605" y="162"/>
                      <a:pt x="605" y="162"/>
                      <a:pt x="605" y="162"/>
                    </a:cubicBezTo>
                    <a:cubicBezTo>
                      <a:pt x="604" y="162"/>
                      <a:pt x="603" y="163"/>
                      <a:pt x="603" y="164"/>
                    </a:cubicBezTo>
                    <a:cubicBezTo>
                      <a:pt x="603" y="165"/>
                      <a:pt x="604" y="166"/>
                      <a:pt x="605" y="166"/>
                    </a:cubicBezTo>
                    <a:cubicBezTo>
                      <a:pt x="609" y="166"/>
                      <a:pt x="609" y="166"/>
                      <a:pt x="609" y="166"/>
                    </a:cubicBezTo>
                    <a:cubicBezTo>
                      <a:pt x="610" y="166"/>
                      <a:pt x="611" y="165"/>
                      <a:pt x="611" y="164"/>
                    </a:cubicBezTo>
                    <a:cubicBezTo>
                      <a:pt x="611" y="163"/>
                      <a:pt x="610" y="162"/>
                      <a:pt x="609" y="162"/>
                    </a:cubicBezTo>
                    <a:moveTo>
                      <a:pt x="621" y="162"/>
                    </a:moveTo>
                    <a:cubicBezTo>
                      <a:pt x="617" y="162"/>
                      <a:pt x="617" y="162"/>
                      <a:pt x="617" y="162"/>
                    </a:cubicBezTo>
                    <a:cubicBezTo>
                      <a:pt x="616" y="162"/>
                      <a:pt x="615" y="163"/>
                      <a:pt x="615" y="164"/>
                    </a:cubicBezTo>
                    <a:cubicBezTo>
                      <a:pt x="615" y="165"/>
                      <a:pt x="616" y="166"/>
                      <a:pt x="617" y="166"/>
                    </a:cubicBezTo>
                    <a:cubicBezTo>
                      <a:pt x="621" y="166"/>
                      <a:pt x="621" y="166"/>
                      <a:pt x="621" y="166"/>
                    </a:cubicBezTo>
                    <a:cubicBezTo>
                      <a:pt x="622" y="166"/>
                      <a:pt x="623" y="165"/>
                      <a:pt x="623" y="164"/>
                    </a:cubicBezTo>
                    <a:cubicBezTo>
                      <a:pt x="623" y="163"/>
                      <a:pt x="622" y="162"/>
                      <a:pt x="621" y="162"/>
                    </a:cubicBezTo>
                    <a:moveTo>
                      <a:pt x="633" y="162"/>
                    </a:moveTo>
                    <a:cubicBezTo>
                      <a:pt x="629" y="162"/>
                      <a:pt x="629" y="162"/>
                      <a:pt x="629" y="162"/>
                    </a:cubicBezTo>
                    <a:cubicBezTo>
                      <a:pt x="628" y="162"/>
                      <a:pt x="627" y="163"/>
                      <a:pt x="627" y="164"/>
                    </a:cubicBezTo>
                    <a:cubicBezTo>
                      <a:pt x="627" y="165"/>
                      <a:pt x="628" y="166"/>
                      <a:pt x="629" y="166"/>
                    </a:cubicBezTo>
                    <a:cubicBezTo>
                      <a:pt x="633" y="166"/>
                      <a:pt x="633" y="166"/>
                      <a:pt x="633" y="166"/>
                    </a:cubicBezTo>
                    <a:cubicBezTo>
                      <a:pt x="634" y="166"/>
                      <a:pt x="635" y="165"/>
                      <a:pt x="635" y="164"/>
                    </a:cubicBezTo>
                    <a:cubicBezTo>
                      <a:pt x="635" y="163"/>
                      <a:pt x="634" y="162"/>
                      <a:pt x="633" y="162"/>
                    </a:cubicBezTo>
                    <a:moveTo>
                      <a:pt x="645" y="162"/>
                    </a:moveTo>
                    <a:cubicBezTo>
                      <a:pt x="641" y="162"/>
                      <a:pt x="641" y="162"/>
                      <a:pt x="641" y="162"/>
                    </a:cubicBezTo>
                    <a:cubicBezTo>
                      <a:pt x="640" y="162"/>
                      <a:pt x="639" y="163"/>
                      <a:pt x="639" y="164"/>
                    </a:cubicBezTo>
                    <a:cubicBezTo>
                      <a:pt x="639" y="165"/>
                      <a:pt x="640" y="166"/>
                      <a:pt x="641" y="166"/>
                    </a:cubicBezTo>
                    <a:cubicBezTo>
                      <a:pt x="645" y="166"/>
                      <a:pt x="645" y="166"/>
                      <a:pt x="645" y="166"/>
                    </a:cubicBezTo>
                    <a:cubicBezTo>
                      <a:pt x="646" y="166"/>
                      <a:pt x="647" y="165"/>
                      <a:pt x="647" y="164"/>
                    </a:cubicBezTo>
                    <a:cubicBezTo>
                      <a:pt x="647" y="163"/>
                      <a:pt x="646" y="162"/>
                      <a:pt x="645" y="162"/>
                    </a:cubicBezTo>
                    <a:moveTo>
                      <a:pt x="657" y="162"/>
                    </a:moveTo>
                    <a:cubicBezTo>
                      <a:pt x="653" y="162"/>
                      <a:pt x="653" y="162"/>
                      <a:pt x="653" y="162"/>
                    </a:cubicBezTo>
                    <a:cubicBezTo>
                      <a:pt x="652" y="162"/>
                      <a:pt x="651" y="163"/>
                      <a:pt x="651" y="164"/>
                    </a:cubicBezTo>
                    <a:cubicBezTo>
                      <a:pt x="651" y="165"/>
                      <a:pt x="652" y="166"/>
                      <a:pt x="653" y="166"/>
                    </a:cubicBezTo>
                    <a:cubicBezTo>
                      <a:pt x="657" y="166"/>
                      <a:pt x="657" y="166"/>
                      <a:pt x="657" y="166"/>
                    </a:cubicBezTo>
                    <a:cubicBezTo>
                      <a:pt x="658" y="166"/>
                      <a:pt x="659" y="165"/>
                      <a:pt x="659" y="164"/>
                    </a:cubicBezTo>
                    <a:cubicBezTo>
                      <a:pt x="659" y="163"/>
                      <a:pt x="658" y="162"/>
                      <a:pt x="657" y="162"/>
                    </a:cubicBezTo>
                    <a:moveTo>
                      <a:pt x="669" y="162"/>
                    </a:moveTo>
                    <a:cubicBezTo>
                      <a:pt x="665" y="162"/>
                      <a:pt x="665" y="162"/>
                      <a:pt x="665" y="162"/>
                    </a:cubicBezTo>
                    <a:cubicBezTo>
                      <a:pt x="664" y="162"/>
                      <a:pt x="663" y="163"/>
                      <a:pt x="663" y="164"/>
                    </a:cubicBezTo>
                    <a:cubicBezTo>
                      <a:pt x="663" y="165"/>
                      <a:pt x="664" y="166"/>
                      <a:pt x="665" y="166"/>
                    </a:cubicBezTo>
                    <a:cubicBezTo>
                      <a:pt x="669" y="166"/>
                      <a:pt x="669" y="166"/>
                      <a:pt x="669" y="166"/>
                    </a:cubicBezTo>
                    <a:cubicBezTo>
                      <a:pt x="671" y="166"/>
                      <a:pt x="671" y="165"/>
                      <a:pt x="671" y="164"/>
                    </a:cubicBezTo>
                    <a:cubicBezTo>
                      <a:pt x="671" y="163"/>
                      <a:pt x="671" y="162"/>
                      <a:pt x="669" y="162"/>
                    </a:cubicBezTo>
                    <a:moveTo>
                      <a:pt x="681" y="162"/>
                    </a:moveTo>
                    <a:cubicBezTo>
                      <a:pt x="677" y="162"/>
                      <a:pt x="677" y="162"/>
                      <a:pt x="677" y="162"/>
                    </a:cubicBezTo>
                    <a:cubicBezTo>
                      <a:pt x="676" y="162"/>
                      <a:pt x="675" y="163"/>
                      <a:pt x="675" y="164"/>
                    </a:cubicBezTo>
                    <a:cubicBezTo>
                      <a:pt x="675" y="165"/>
                      <a:pt x="676" y="166"/>
                      <a:pt x="677" y="166"/>
                    </a:cubicBezTo>
                    <a:cubicBezTo>
                      <a:pt x="681" y="166"/>
                      <a:pt x="681" y="166"/>
                      <a:pt x="681" y="166"/>
                    </a:cubicBezTo>
                    <a:cubicBezTo>
                      <a:pt x="683" y="166"/>
                      <a:pt x="684" y="165"/>
                      <a:pt x="684" y="164"/>
                    </a:cubicBezTo>
                    <a:cubicBezTo>
                      <a:pt x="684" y="163"/>
                      <a:pt x="683" y="162"/>
                      <a:pt x="681" y="162"/>
                    </a:cubicBezTo>
                    <a:moveTo>
                      <a:pt x="694" y="162"/>
                    </a:moveTo>
                    <a:cubicBezTo>
                      <a:pt x="690" y="162"/>
                      <a:pt x="690" y="162"/>
                      <a:pt x="690" y="162"/>
                    </a:cubicBezTo>
                    <a:cubicBezTo>
                      <a:pt x="688" y="162"/>
                      <a:pt x="688" y="163"/>
                      <a:pt x="688" y="164"/>
                    </a:cubicBezTo>
                    <a:cubicBezTo>
                      <a:pt x="688" y="165"/>
                      <a:pt x="688" y="166"/>
                      <a:pt x="690" y="166"/>
                    </a:cubicBezTo>
                    <a:cubicBezTo>
                      <a:pt x="694" y="166"/>
                      <a:pt x="694" y="166"/>
                      <a:pt x="694" y="166"/>
                    </a:cubicBezTo>
                    <a:cubicBezTo>
                      <a:pt x="695" y="166"/>
                      <a:pt x="696" y="165"/>
                      <a:pt x="696" y="164"/>
                    </a:cubicBezTo>
                    <a:cubicBezTo>
                      <a:pt x="696" y="163"/>
                      <a:pt x="695" y="162"/>
                      <a:pt x="694" y="162"/>
                    </a:cubicBezTo>
                    <a:moveTo>
                      <a:pt x="706" y="162"/>
                    </a:moveTo>
                    <a:cubicBezTo>
                      <a:pt x="702" y="162"/>
                      <a:pt x="702" y="162"/>
                      <a:pt x="702" y="162"/>
                    </a:cubicBezTo>
                    <a:cubicBezTo>
                      <a:pt x="700" y="162"/>
                      <a:pt x="700" y="163"/>
                      <a:pt x="700" y="164"/>
                    </a:cubicBezTo>
                    <a:cubicBezTo>
                      <a:pt x="700" y="165"/>
                      <a:pt x="700" y="166"/>
                      <a:pt x="702" y="166"/>
                    </a:cubicBezTo>
                    <a:cubicBezTo>
                      <a:pt x="706" y="166"/>
                      <a:pt x="706" y="166"/>
                      <a:pt x="706" y="166"/>
                    </a:cubicBezTo>
                    <a:cubicBezTo>
                      <a:pt x="707" y="166"/>
                      <a:pt x="708" y="165"/>
                      <a:pt x="708" y="164"/>
                    </a:cubicBezTo>
                    <a:cubicBezTo>
                      <a:pt x="708" y="163"/>
                      <a:pt x="707" y="162"/>
                      <a:pt x="706" y="162"/>
                    </a:cubicBezTo>
                    <a:moveTo>
                      <a:pt x="718" y="162"/>
                    </a:moveTo>
                    <a:cubicBezTo>
                      <a:pt x="714" y="162"/>
                      <a:pt x="714" y="162"/>
                      <a:pt x="714" y="162"/>
                    </a:cubicBezTo>
                    <a:cubicBezTo>
                      <a:pt x="713" y="162"/>
                      <a:pt x="712" y="163"/>
                      <a:pt x="712" y="164"/>
                    </a:cubicBezTo>
                    <a:cubicBezTo>
                      <a:pt x="712" y="165"/>
                      <a:pt x="713" y="166"/>
                      <a:pt x="714" y="166"/>
                    </a:cubicBezTo>
                    <a:cubicBezTo>
                      <a:pt x="718" y="166"/>
                      <a:pt x="718" y="166"/>
                      <a:pt x="718" y="166"/>
                    </a:cubicBezTo>
                    <a:cubicBezTo>
                      <a:pt x="719" y="166"/>
                      <a:pt x="720" y="165"/>
                      <a:pt x="720" y="164"/>
                    </a:cubicBezTo>
                    <a:cubicBezTo>
                      <a:pt x="720" y="163"/>
                      <a:pt x="719" y="162"/>
                      <a:pt x="718" y="162"/>
                    </a:cubicBezTo>
                    <a:moveTo>
                      <a:pt x="730" y="162"/>
                    </a:moveTo>
                    <a:cubicBezTo>
                      <a:pt x="726" y="162"/>
                      <a:pt x="726" y="162"/>
                      <a:pt x="726" y="162"/>
                    </a:cubicBezTo>
                    <a:cubicBezTo>
                      <a:pt x="725" y="162"/>
                      <a:pt x="724" y="163"/>
                      <a:pt x="724" y="164"/>
                    </a:cubicBezTo>
                    <a:cubicBezTo>
                      <a:pt x="724" y="165"/>
                      <a:pt x="725" y="166"/>
                      <a:pt x="726" y="166"/>
                    </a:cubicBezTo>
                    <a:cubicBezTo>
                      <a:pt x="730" y="166"/>
                      <a:pt x="730" y="166"/>
                      <a:pt x="730" y="166"/>
                    </a:cubicBezTo>
                    <a:cubicBezTo>
                      <a:pt x="731" y="166"/>
                      <a:pt x="732" y="165"/>
                      <a:pt x="732" y="164"/>
                    </a:cubicBezTo>
                    <a:cubicBezTo>
                      <a:pt x="732" y="163"/>
                      <a:pt x="731" y="162"/>
                      <a:pt x="730" y="162"/>
                    </a:cubicBezTo>
                    <a:moveTo>
                      <a:pt x="742" y="162"/>
                    </a:moveTo>
                    <a:cubicBezTo>
                      <a:pt x="738" y="162"/>
                      <a:pt x="738" y="162"/>
                      <a:pt x="738" y="162"/>
                    </a:cubicBezTo>
                    <a:cubicBezTo>
                      <a:pt x="737" y="162"/>
                      <a:pt x="736" y="163"/>
                      <a:pt x="736" y="164"/>
                    </a:cubicBezTo>
                    <a:cubicBezTo>
                      <a:pt x="736" y="165"/>
                      <a:pt x="737" y="166"/>
                      <a:pt x="738" y="166"/>
                    </a:cubicBezTo>
                    <a:cubicBezTo>
                      <a:pt x="742" y="166"/>
                      <a:pt x="742" y="166"/>
                      <a:pt x="742" y="166"/>
                    </a:cubicBezTo>
                    <a:cubicBezTo>
                      <a:pt x="743" y="166"/>
                      <a:pt x="744" y="165"/>
                      <a:pt x="744" y="164"/>
                    </a:cubicBezTo>
                    <a:cubicBezTo>
                      <a:pt x="744" y="163"/>
                      <a:pt x="743" y="162"/>
                      <a:pt x="742" y="162"/>
                    </a:cubicBezTo>
                    <a:moveTo>
                      <a:pt x="754" y="162"/>
                    </a:moveTo>
                    <a:cubicBezTo>
                      <a:pt x="750" y="162"/>
                      <a:pt x="750" y="162"/>
                      <a:pt x="750" y="162"/>
                    </a:cubicBezTo>
                    <a:cubicBezTo>
                      <a:pt x="749" y="162"/>
                      <a:pt x="748" y="163"/>
                      <a:pt x="748" y="164"/>
                    </a:cubicBezTo>
                    <a:cubicBezTo>
                      <a:pt x="748" y="165"/>
                      <a:pt x="749" y="166"/>
                      <a:pt x="750" y="166"/>
                    </a:cubicBezTo>
                    <a:cubicBezTo>
                      <a:pt x="754" y="166"/>
                      <a:pt x="754" y="166"/>
                      <a:pt x="754" y="166"/>
                    </a:cubicBezTo>
                    <a:cubicBezTo>
                      <a:pt x="755" y="166"/>
                      <a:pt x="756" y="165"/>
                      <a:pt x="756" y="164"/>
                    </a:cubicBezTo>
                    <a:cubicBezTo>
                      <a:pt x="756" y="163"/>
                      <a:pt x="755" y="162"/>
                      <a:pt x="754" y="162"/>
                    </a:cubicBezTo>
                    <a:moveTo>
                      <a:pt x="766" y="162"/>
                    </a:moveTo>
                    <a:cubicBezTo>
                      <a:pt x="762" y="162"/>
                      <a:pt x="762" y="162"/>
                      <a:pt x="762" y="162"/>
                    </a:cubicBezTo>
                    <a:cubicBezTo>
                      <a:pt x="761" y="162"/>
                      <a:pt x="760" y="163"/>
                      <a:pt x="760" y="164"/>
                    </a:cubicBezTo>
                    <a:cubicBezTo>
                      <a:pt x="760" y="165"/>
                      <a:pt x="761" y="166"/>
                      <a:pt x="762" y="166"/>
                    </a:cubicBezTo>
                    <a:cubicBezTo>
                      <a:pt x="766" y="166"/>
                      <a:pt x="766" y="166"/>
                      <a:pt x="766" y="166"/>
                    </a:cubicBezTo>
                    <a:cubicBezTo>
                      <a:pt x="767" y="166"/>
                      <a:pt x="768" y="165"/>
                      <a:pt x="768" y="164"/>
                    </a:cubicBezTo>
                    <a:cubicBezTo>
                      <a:pt x="768" y="163"/>
                      <a:pt x="767" y="162"/>
                      <a:pt x="766" y="162"/>
                    </a:cubicBezTo>
                    <a:moveTo>
                      <a:pt x="778" y="162"/>
                    </a:moveTo>
                    <a:cubicBezTo>
                      <a:pt x="774" y="162"/>
                      <a:pt x="774" y="162"/>
                      <a:pt x="774" y="162"/>
                    </a:cubicBezTo>
                    <a:cubicBezTo>
                      <a:pt x="773" y="162"/>
                      <a:pt x="772" y="163"/>
                      <a:pt x="772" y="164"/>
                    </a:cubicBezTo>
                    <a:cubicBezTo>
                      <a:pt x="772" y="165"/>
                      <a:pt x="773" y="166"/>
                      <a:pt x="774" y="166"/>
                    </a:cubicBezTo>
                    <a:cubicBezTo>
                      <a:pt x="778" y="166"/>
                      <a:pt x="778" y="166"/>
                      <a:pt x="778" y="166"/>
                    </a:cubicBezTo>
                    <a:cubicBezTo>
                      <a:pt x="779" y="166"/>
                      <a:pt x="780" y="165"/>
                      <a:pt x="780" y="164"/>
                    </a:cubicBezTo>
                    <a:cubicBezTo>
                      <a:pt x="780" y="163"/>
                      <a:pt x="779" y="162"/>
                      <a:pt x="778" y="162"/>
                    </a:cubicBezTo>
                    <a:moveTo>
                      <a:pt x="790" y="162"/>
                    </a:moveTo>
                    <a:cubicBezTo>
                      <a:pt x="786" y="162"/>
                      <a:pt x="786" y="162"/>
                      <a:pt x="786" y="162"/>
                    </a:cubicBezTo>
                    <a:cubicBezTo>
                      <a:pt x="785" y="162"/>
                      <a:pt x="784" y="163"/>
                      <a:pt x="784" y="164"/>
                    </a:cubicBezTo>
                    <a:cubicBezTo>
                      <a:pt x="784" y="165"/>
                      <a:pt x="785" y="166"/>
                      <a:pt x="786" y="166"/>
                    </a:cubicBezTo>
                    <a:cubicBezTo>
                      <a:pt x="790" y="166"/>
                      <a:pt x="790" y="166"/>
                      <a:pt x="790" y="166"/>
                    </a:cubicBezTo>
                    <a:cubicBezTo>
                      <a:pt x="791" y="166"/>
                      <a:pt x="792" y="165"/>
                      <a:pt x="792" y="164"/>
                    </a:cubicBezTo>
                    <a:cubicBezTo>
                      <a:pt x="792" y="163"/>
                      <a:pt x="791" y="162"/>
                      <a:pt x="790" y="162"/>
                    </a:cubicBezTo>
                    <a:moveTo>
                      <a:pt x="802" y="162"/>
                    </a:moveTo>
                    <a:cubicBezTo>
                      <a:pt x="798" y="162"/>
                      <a:pt x="798" y="162"/>
                      <a:pt x="798" y="162"/>
                    </a:cubicBezTo>
                    <a:cubicBezTo>
                      <a:pt x="797" y="162"/>
                      <a:pt x="796" y="163"/>
                      <a:pt x="796" y="164"/>
                    </a:cubicBezTo>
                    <a:cubicBezTo>
                      <a:pt x="796" y="165"/>
                      <a:pt x="797" y="166"/>
                      <a:pt x="798" y="166"/>
                    </a:cubicBezTo>
                    <a:cubicBezTo>
                      <a:pt x="802" y="166"/>
                      <a:pt x="802" y="166"/>
                      <a:pt x="802" y="166"/>
                    </a:cubicBezTo>
                    <a:cubicBezTo>
                      <a:pt x="803" y="166"/>
                      <a:pt x="804" y="165"/>
                      <a:pt x="804" y="164"/>
                    </a:cubicBezTo>
                    <a:cubicBezTo>
                      <a:pt x="804" y="163"/>
                      <a:pt x="803" y="162"/>
                      <a:pt x="802" y="162"/>
                    </a:cubicBezTo>
                    <a:moveTo>
                      <a:pt x="814" y="162"/>
                    </a:moveTo>
                    <a:cubicBezTo>
                      <a:pt x="810" y="162"/>
                      <a:pt x="810" y="162"/>
                      <a:pt x="810" y="162"/>
                    </a:cubicBezTo>
                    <a:cubicBezTo>
                      <a:pt x="809" y="162"/>
                      <a:pt x="808" y="163"/>
                      <a:pt x="808" y="164"/>
                    </a:cubicBezTo>
                    <a:cubicBezTo>
                      <a:pt x="808" y="165"/>
                      <a:pt x="809" y="166"/>
                      <a:pt x="810" y="166"/>
                    </a:cubicBezTo>
                    <a:cubicBezTo>
                      <a:pt x="814" y="166"/>
                      <a:pt x="814" y="166"/>
                      <a:pt x="814" y="166"/>
                    </a:cubicBezTo>
                    <a:cubicBezTo>
                      <a:pt x="815" y="166"/>
                      <a:pt x="816" y="165"/>
                      <a:pt x="816" y="164"/>
                    </a:cubicBezTo>
                    <a:cubicBezTo>
                      <a:pt x="816" y="163"/>
                      <a:pt x="815" y="162"/>
                      <a:pt x="814" y="162"/>
                    </a:cubicBezTo>
                    <a:moveTo>
                      <a:pt x="826" y="162"/>
                    </a:moveTo>
                    <a:cubicBezTo>
                      <a:pt x="822" y="162"/>
                      <a:pt x="822" y="162"/>
                      <a:pt x="822" y="162"/>
                    </a:cubicBezTo>
                    <a:cubicBezTo>
                      <a:pt x="821" y="162"/>
                      <a:pt x="820" y="163"/>
                      <a:pt x="820" y="164"/>
                    </a:cubicBezTo>
                    <a:cubicBezTo>
                      <a:pt x="820" y="165"/>
                      <a:pt x="821" y="166"/>
                      <a:pt x="822" y="166"/>
                    </a:cubicBezTo>
                    <a:cubicBezTo>
                      <a:pt x="826" y="166"/>
                      <a:pt x="826" y="166"/>
                      <a:pt x="826" y="166"/>
                    </a:cubicBezTo>
                    <a:cubicBezTo>
                      <a:pt x="827" y="166"/>
                      <a:pt x="828" y="165"/>
                      <a:pt x="828" y="164"/>
                    </a:cubicBezTo>
                    <a:cubicBezTo>
                      <a:pt x="828" y="163"/>
                      <a:pt x="827" y="162"/>
                      <a:pt x="826" y="162"/>
                    </a:cubicBezTo>
                    <a:moveTo>
                      <a:pt x="838" y="162"/>
                    </a:moveTo>
                    <a:cubicBezTo>
                      <a:pt x="834" y="162"/>
                      <a:pt x="834" y="162"/>
                      <a:pt x="834" y="162"/>
                    </a:cubicBezTo>
                    <a:cubicBezTo>
                      <a:pt x="833" y="162"/>
                      <a:pt x="832" y="163"/>
                      <a:pt x="832" y="164"/>
                    </a:cubicBezTo>
                    <a:cubicBezTo>
                      <a:pt x="832" y="165"/>
                      <a:pt x="833" y="166"/>
                      <a:pt x="834" y="166"/>
                    </a:cubicBezTo>
                    <a:cubicBezTo>
                      <a:pt x="838" y="166"/>
                      <a:pt x="838" y="166"/>
                      <a:pt x="838" y="166"/>
                    </a:cubicBezTo>
                    <a:cubicBezTo>
                      <a:pt x="839" y="166"/>
                      <a:pt x="840" y="165"/>
                      <a:pt x="840" y="164"/>
                    </a:cubicBezTo>
                    <a:cubicBezTo>
                      <a:pt x="840" y="163"/>
                      <a:pt x="839" y="162"/>
                      <a:pt x="838" y="162"/>
                    </a:cubicBezTo>
                    <a:moveTo>
                      <a:pt x="850" y="162"/>
                    </a:moveTo>
                    <a:cubicBezTo>
                      <a:pt x="846" y="162"/>
                      <a:pt x="846" y="162"/>
                      <a:pt x="846" y="162"/>
                    </a:cubicBezTo>
                    <a:cubicBezTo>
                      <a:pt x="845" y="162"/>
                      <a:pt x="844" y="163"/>
                      <a:pt x="844" y="164"/>
                    </a:cubicBezTo>
                    <a:cubicBezTo>
                      <a:pt x="844" y="165"/>
                      <a:pt x="845" y="166"/>
                      <a:pt x="846" y="166"/>
                    </a:cubicBezTo>
                    <a:cubicBezTo>
                      <a:pt x="850" y="166"/>
                      <a:pt x="850" y="166"/>
                      <a:pt x="850" y="166"/>
                    </a:cubicBezTo>
                    <a:cubicBezTo>
                      <a:pt x="852" y="166"/>
                      <a:pt x="852" y="165"/>
                      <a:pt x="852" y="164"/>
                    </a:cubicBezTo>
                    <a:cubicBezTo>
                      <a:pt x="852" y="163"/>
                      <a:pt x="852" y="162"/>
                      <a:pt x="850" y="162"/>
                    </a:cubicBezTo>
                    <a:moveTo>
                      <a:pt x="862" y="162"/>
                    </a:moveTo>
                    <a:cubicBezTo>
                      <a:pt x="858" y="162"/>
                      <a:pt x="858" y="162"/>
                      <a:pt x="858" y="162"/>
                    </a:cubicBezTo>
                    <a:cubicBezTo>
                      <a:pt x="857" y="162"/>
                      <a:pt x="856" y="163"/>
                      <a:pt x="856" y="164"/>
                    </a:cubicBezTo>
                    <a:cubicBezTo>
                      <a:pt x="856" y="165"/>
                      <a:pt x="857" y="166"/>
                      <a:pt x="858" y="166"/>
                    </a:cubicBezTo>
                    <a:cubicBezTo>
                      <a:pt x="862" y="166"/>
                      <a:pt x="862" y="166"/>
                      <a:pt x="862" y="166"/>
                    </a:cubicBezTo>
                    <a:cubicBezTo>
                      <a:pt x="864" y="166"/>
                      <a:pt x="864" y="165"/>
                      <a:pt x="864" y="164"/>
                    </a:cubicBezTo>
                    <a:cubicBezTo>
                      <a:pt x="864" y="163"/>
                      <a:pt x="864" y="162"/>
                      <a:pt x="862" y="162"/>
                    </a:cubicBezTo>
                    <a:moveTo>
                      <a:pt x="875" y="162"/>
                    </a:moveTo>
                    <a:cubicBezTo>
                      <a:pt x="871" y="162"/>
                      <a:pt x="871" y="162"/>
                      <a:pt x="871" y="162"/>
                    </a:cubicBezTo>
                    <a:cubicBezTo>
                      <a:pt x="869" y="162"/>
                      <a:pt x="869" y="163"/>
                      <a:pt x="869" y="164"/>
                    </a:cubicBezTo>
                    <a:cubicBezTo>
                      <a:pt x="869" y="165"/>
                      <a:pt x="869" y="166"/>
                      <a:pt x="871" y="166"/>
                    </a:cubicBezTo>
                    <a:cubicBezTo>
                      <a:pt x="875" y="166"/>
                      <a:pt x="875" y="166"/>
                      <a:pt x="875" y="166"/>
                    </a:cubicBezTo>
                    <a:cubicBezTo>
                      <a:pt x="876" y="166"/>
                      <a:pt x="877" y="165"/>
                      <a:pt x="877" y="164"/>
                    </a:cubicBezTo>
                    <a:cubicBezTo>
                      <a:pt x="877" y="163"/>
                      <a:pt x="876" y="162"/>
                      <a:pt x="875" y="162"/>
                    </a:cubicBezTo>
                    <a:moveTo>
                      <a:pt x="887" y="162"/>
                    </a:moveTo>
                    <a:cubicBezTo>
                      <a:pt x="883" y="162"/>
                      <a:pt x="883" y="162"/>
                      <a:pt x="883" y="162"/>
                    </a:cubicBezTo>
                    <a:cubicBezTo>
                      <a:pt x="881" y="162"/>
                      <a:pt x="881" y="163"/>
                      <a:pt x="881" y="164"/>
                    </a:cubicBezTo>
                    <a:cubicBezTo>
                      <a:pt x="881" y="165"/>
                      <a:pt x="881" y="166"/>
                      <a:pt x="883" y="166"/>
                    </a:cubicBezTo>
                    <a:cubicBezTo>
                      <a:pt x="887" y="166"/>
                      <a:pt x="887" y="166"/>
                      <a:pt x="887" y="166"/>
                    </a:cubicBezTo>
                    <a:cubicBezTo>
                      <a:pt x="888" y="166"/>
                      <a:pt x="889" y="165"/>
                      <a:pt x="889" y="164"/>
                    </a:cubicBezTo>
                    <a:cubicBezTo>
                      <a:pt x="889" y="163"/>
                      <a:pt x="888" y="162"/>
                      <a:pt x="887" y="162"/>
                    </a:cubicBezTo>
                    <a:moveTo>
                      <a:pt x="899" y="162"/>
                    </a:moveTo>
                    <a:cubicBezTo>
                      <a:pt x="895" y="162"/>
                      <a:pt x="895" y="162"/>
                      <a:pt x="895" y="162"/>
                    </a:cubicBezTo>
                    <a:cubicBezTo>
                      <a:pt x="894" y="162"/>
                      <a:pt x="893" y="163"/>
                      <a:pt x="893" y="164"/>
                    </a:cubicBezTo>
                    <a:cubicBezTo>
                      <a:pt x="893" y="165"/>
                      <a:pt x="894" y="166"/>
                      <a:pt x="895" y="166"/>
                    </a:cubicBezTo>
                    <a:cubicBezTo>
                      <a:pt x="899" y="166"/>
                      <a:pt x="899" y="166"/>
                      <a:pt x="899" y="166"/>
                    </a:cubicBezTo>
                    <a:cubicBezTo>
                      <a:pt x="900" y="166"/>
                      <a:pt x="901" y="165"/>
                      <a:pt x="901" y="164"/>
                    </a:cubicBezTo>
                    <a:cubicBezTo>
                      <a:pt x="901" y="163"/>
                      <a:pt x="900" y="162"/>
                      <a:pt x="899" y="162"/>
                    </a:cubicBezTo>
                    <a:moveTo>
                      <a:pt x="911" y="162"/>
                    </a:moveTo>
                    <a:cubicBezTo>
                      <a:pt x="907" y="162"/>
                      <a:pt x="907" y="162"/>
                      <a:pt x="907" y="162"/>
                    </a:cubicBezTo>
                    <a:cubicBezTo>
                      <a:pt x="906" y="162"/>
                      <a:pt x="905" y="163"/>
                      <a:pt x="905" y="164"/>
                    </a:cubicBezTo>
                    <a:cubicBezTo>
                      <a:pt x="905" y="165"/>
                      <a:pt x="906" y="166"/>
                      <a:pt x="907" y="166"/>
                    </a:cubicBezTo>
                    <a:cubicBezTo>
                      <a:pt x="911" y="166"/>
                      <a:pt x="911" y="166"/>
                      <a:pt x="911" y="166"/>
                    </a:cubicBezTo>
                    <a:cubicBezTo>
                      <a:pt x="912" y="166"/>
                      <a:pt x="913" y="165"/>
                      <a:pt x="913" y="164"/>
                    </a:cubicBezTo>
                    <a:cubicBezTo>
                      <a:pt x="913" y="163"/>
                      <a:pt x="912" y="162"/>
                      <a:pt x="911" y="162"/>
                    </a:cubicBezTo>
                    <a:moveTo>
                      <a:pt x="923" y="162"/>
                    </a:moveTo>
                    <a:cubicBezTo>
                      <a:pt x="919" y="162"/>
                      <a:pt x="919" y="162"/>
                      <a:pt x="919" y="162"/>
                    </a:cubicBezTo>
                    <a:cubicBezTo>
                      <a:pt x="918" y="162"/>
                      <a:pt x="917" y="163"/>
                      <a:pt x="917" y="164"/>
                    </a:cubicBezTo>
                    <a:cubicBezTo>
                      <a:pt x="917" y="165"/>
                      <a:pt x="918" y="166"/>
                      <a:pt x="919" y="166"/>
                    </a:cubicBezTo>
                    <a:cubicBezTo>
                      <a:pt x="923" y="166"/>
                      <a:pt x="923" y="166"/>
                      <a:pt x="923" y="166"/>
                    </a:cubicBezTo>
                    <a:cubicBezTo>
                      <a:pt x="924" y="166"/>
                      <a:pt x="925" y="165"/>
                      <a:pt x="925" y="164"/>
                    </a:cubicBezTo>
                    <a:cubicBezTo>
                      <a:pt x="925" y="163"/>
                      <a:pt x="924" y="162"/>
                      <a:pt x="923" y="162"/>
                    </a:cubicBezTo>
                    <a:moveTo>
                      <a:pt x="935" y="162"/>
                    </a:moveTo>
                    <a:cubicBezTo>
                      <a:pt x="931" y="162"/>
                      <a:pt x="931" y="162"/>
                      <a:pt x="931" y="162"/>
                    </a:cubicBezTo>
                    <a:cubicBezTo>
                      <a:pt x="930" y="162"/>
                      <a:pt x="929" y="163"/>
                      <a:pt x="929" y="164"/>
                    </a:cubicBezTo>
                    <a:cubicBezTo>
                      <a:pt x="929" y="165"/>
                      <a:pt x="930" y="166"/>
                      <a:pt x="931" y="166"/>
                    </a:cubicBezTo>
                    <a:cubicBezTo>
                      <a:pt x="935" y="166"/>
                      <a:pt x="935" y="166"/>
                      <a:pt x="935" y="166"/>
                    </a:cubicBezTo>
                    <a:cubicBezTo>
                      <a:pt x="936" y="166"/>
                      <a:pt x="937" y="165"/>
                      <a:pt x="937" y="164"/>
                    </a:cubicBezTo>
                    <a:cubicBezTo>
                      <a:pt x="937" y="163"/>
                      <a:pt x="936" y="162"/>
                      <a:pt x="935" y="162"/>
                    </a:cubicBezTo>
                    <a:moveTo>
                      <a:pt x="947" y="162"/>
                    </a:moveTo>
                    <a:cubicBezTo>
                      <a:pt x="943" y="162"/>
                      <a:pt x="943" y="162"/>
                      <a:pt x="943" y="162"/>
                    </a:cubicBezTo>
                    <a:cubicBezTo>
                      <a:pt x="942" y="162"/>
                      <a:pt x="941" y="163"/>
                      <a:pt x="941" y="164"/>
                    </a:cubicBezTo>
                    <a:cubicBezTo>
                      <a:pt x="941" y="165"/>
                      <a:pt x="942" y="166"/>
                      <a:pt x="943" y="166"/>
                    </a:cubicBezTo>
                    <a:cubicBezTo>
                      <a:pt x="947" y="166"/>
                      <a:pt x="947" y="166"/>
                      <a:pt x="947" y="166"/>
                    </a:cubicBezTo>
                    <a:cubicBezTo>
                      <a:pt x="948" y="166"/>
                      <a:pt x="949" y="165"/>
                      <a:pt x="949" y="164"/>
                    </a:cubicBezTo>
                    <a:cubicBezTo>
                      <a:pt x="949" y="163"/>
                      <a:pt x="948" y="162"/>
                      <a:pt x="947" y="162"/>
                    </a:cubicBezTo>
                    <a:moveTo>
                      <a:pt x="959" y="162"/>
                    </a:moveTo>
                    <a:cubicBezTo>
                      <a:pt x="955" y="162"/>
                      <a:pt x="955" y="162"/>
                      <a:pt x="955" y="162"/>
                    </a:cubicBezTo>
                    <a:cubicBezTo>
                      <a:pt x="954" y="162"/>
                      <a:pt x="953" y="163"/>
                      <a:pt x="953" y="164"/>
                    </a:cubicBezTo>
                    <a:cubicBezTo>
                      <a:pt x="953" y="165"/>
                      <a:pt x="954" y="166"/>
                      <a:pt x="955" y="166"/>
                    </a:cubicBezTo>
                    <a:cubicBezTo>
                      <a:pt x="959" y="166"/>
                      <a:pt x="959" y="166"/>
                      <a:pt x="959" y="166"/>
                    </a:cubicBezTo>
                    <a:cubicBezTo>
                      <a:pt x="960" y="166"/>
                      <a:pt x="961" y="165"/>
                      <a:pt x="961" y="164"/>
                    </a:cubicBezTo>
                    <a:cubicBezTo>
                      <a:pt x="961" y="163"/>
                      <a:pt x="960" y="162"/>
                      <a:pt x="959" y="162"/>
                    </a:cubicBezTo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moveTo>
                      <a:pt x="18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3" y="0"/>
                      <a:pt x="12" y="1"/>
                      <a:pt x="12" y="2"/>
                    </a:cubicBezTo>
                    <a:cubicBezTo>
                      <a:pt x="12" y="3"/>
                      <a:pt x="13" y="4"/>
                      <a:pt x="14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20" y="3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moveTo>
                      <a:pt x="30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5" y="0"/>
                      <a:pt x="24" y="1"/>
                      <a:pt x="24" y="2"/>
                    </a:cubicBezTo>
                    <a:cubicBezTo>
                      <a:pt x="24" y="3"/>
                      <a:pt x="25" y="4"/>
                      <a:pt x="26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1" y="4"/>
                      <a:pt x="32" y="3"/>
                      <a:pt x="32" y="2"/>
                    </a:cubicBezTo>
                    <a:cubicBezTo>
                      <a:pt x="32" y="1"/>
                      <a:pt x="31" y="0"/>
                      <a:pt x="30" y="0"/>
                    </a:cubicBezTo>
                    <a:moveTo>
                      <a:pt x="42" y="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37" y="0"/>
                      <a:pt x="36" y="1"/>
                      <a:pt x="36" y="2"/>
                    </a:cubicBezTo>
                    <a:cubicBezTo>
                      <a:pt x="36" y="3"/>
                      <a:pt x="37" y="4"/>
                      <a:pt x="38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4" y="3"/>
                      <a:pt x="44" y="2"/>
                    </a:cubicBezTo>
                    <a:cubicBezTo>
                      <a:pt x="44" y="1"/>
                      <a:pt x="43" y="0"/>
                      <a:pt x="42" y="0"/>
                    </a:cubicBezTo>
                    <a:moveTo>
                      <a:pt x="54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49" y="0"/>
                      <a:pt x="48" y="1"/>
                      <a:pt x="48" y="2"/>
                    </a:cubicBezTo>
                    <a:cubicBezTo>
                      <a:pt x="48" y="3"/>
                      <a:pt x="49" y="4"/>
                      <a:pt x="50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5" y="4"/>
                      <a:pt x="56" y="3"/>
                      <a:pt x="56" y="2"/>
                    </a:cubicBezTo>
                    <a:cubicBezTo>
                      <a:pt x="56" y="1"/>
                      <a:pt x="55" y="0"/>
                      <a:pt x="54" y="0"/>
                    </a:cubicBezTo>
                    <a:moveTo>
                      <a:pt x="66" y="0"/>
                    </a:moveTo>
                    <a:cubicBezTo>
                      <a:pt x="62" y="0"/>
                      <a:pt x="62" y="0"/>
                      <a:pt x="62" y="0"/>
                    </a:cubicBezTo>
                    <a:cubicBezTo>
                      <a:pt x="61" y="0"/>
                      <a:pt x="60" y="1"/>
                      <a:pt x="60" y="2"/>
                    </a:cubicBezTo>
                    <a:cubicBezTo>
                      <a:pt x="60" y="3"/>
                      <a:pt x="61" y="4"/>
                      <a:pt x="62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7" y="4"/>
                      <a:pt x="68" y="3"/>
                      <a:pt x="68" y="2"/>
                    </a:cubicBezTo>
                    <a:cubicBezTo>
                      <a:pt x="68" y="1"/>
                      <a:pt x="67" y="0"/>
                      <a:pt x="66" y="0"/>
                    </a:cubicBezTo>
                    <a:moveTo>
                      <a:pt x="78" y="0"/>
                    </a:moveTo>
                    <a:cubicBezTo>
                      <a:pt x="74" y="0"/>
                      <a:pt x="74" y="0"/>
                      <a:pt x="74" y="0"/>
                    </a:cubicBezTo>
                    <a:cubicBezTo>
                      <a:pt x="73" y="0"/>
                      <a:pt x="72" y="1"/>
                      <a:pt x="72" y="2"/>
                    </a:cubicBezTo>
                    <a:cubicBezTo>
                      <a:pt x="72" y="3"/>
                      <a:pt x="73" y="4"/>
                      <a:pt x="74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9" y="4"/>
                      <a:pt x="80" y="3"/>
                      <a:pt x="80" y="2"/>
                    </a:cubicBezTo>
                    <a:cubicBezTo>
                      <a:pt x="80" y="1"/>
                      <a:pt x="79" y="0"/>
                      <a:pt x="78" y="0"/>
                    </a:cubicBezTo>
                    <a:moveTo>
                      <a:pt x="90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85" y="0"/>
                      <a:pt x="84" y="1"/>
                      <a:pt x="84" y="2"/>
                    </a:cubicBezTo>
                    <a:cubicBezTo>
                      <a:pt x="84" y="3"/>
                      <a:pt x="85" y="4"/>
                      <a:pt x="86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91" y="4"/>
                      <a:pt x="92" y="3"/>
                      <a:pt x="92" y="2"/>
                    </a:cubicBezTo>
                    <a:cubicBezTo>
                      <a:pt x="92" y="1"/>
                      <a:pt x="91" y="0"/>
                      <a:pt x="90" y="0"/>
                    </a:cubicBezTo>
                    <a:moveTo>
                      <a:pt x="102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7" y="0"/>
                      <a:pt x="96" y="1"/>
                      <a:pt x="96" y="2"/>
                    </a:cubicBezTo>
                    <a:cubicBezTo>
                      <a:pt x="96" y="3"/>
                      <a:pt x="97" y="4"/>
                      <a:pt x="98" y="4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3" y="4"/>
                      <a:pt x="104" y="3"/>
                      <a:pt x="104" y="2"/>
                    </a:cubicBezTo>
                    <a:cubicBezTo>
                      <a:pt x="104" y="1"/>
                      <a:pt x="103" y="0"/>
                      <a:pt x="102" y="0"/>
                    </a:cubicBezTo>
                    <a:moveTo>
                      <a:pt x="114" y="0"/>
                    </a:moveTo>
                    <a:cubicBezTo>
                      <a:pt x="110" y="0"/>
                      <a:pt x="110" y="0"/>
                      <a:pt x="110" y="0"/>
                    </a:cubicBezTo>
                    <a:cubicBezTo>
                      <a:pt x="109" y="0"/>
                      <a:pt x="108" y="1"/>
                      <a:pt x="108" y="2"/>
                    </a:cubicBezTo>
                    <a:cubicBezTo>
                      <a:pt x="108" y="3"/>
                      <a:pt x="109" y="4"/>
                      <a:pt x="110" y="4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6" y="4"/>
                      <a:pt x="116" y="3"/>
                      <a:pt x="116" y="2"/>
                    </a:cubicBezTo>
                    <a:cubicBezTo>
                      <a:pt x="116" y="1"/>
                      <a:pt x="116" y="0"/>
                      <a:pt x="114" y="0"/>
                    </a:cubicBezTo>
                    <a:moveTo>
                      <a:pt x="126" y="0"/>
                    </a:moveTo>
                    <a:cubicBezTo>
                      <a:pt x="122" y="0"/>
                      <a:pt x="122" y="0"/>
                      <a:pt x="122" y="0"/>
                    </a:cubicBezTo>
                    <a:cubicBezTo>
                      <a:pt x="121" y="0"/>
                      <a:pt x="120" y="1"/>
                      <a:pt x="120" y="2"/>
                    </a:cubicBezTo>
                    <a:cubicBezTo>
                      <a:pt x="120" y="3"/>
                      <a:pt x="121" y="4"/>
                      <a:pt x="122" y="4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8" y="4"/>
                      <a:pt x="129" y="3"/>
                      <a:pt x="129" y="2"/>
                    </a:cubicBezTo>
                    <a:cubicBezTo>
                      <a:pt x="129" y="1"/>
                      <a:pt x="128" y="0"/>
                      <a:pt x="126" y="0"/>
                    </a:cubicBezTo>
                    <a:moveTo>
                      <a:pt x="139" y="0"/>
                    </a:moveTo>
                    <a:cubicBezTo>
                      <a:pt x="135" y="0"/>
                      <a:pt x="135" y="0"/>
                      <a:pt x="135" y="0"/>
                    </a:cubicBezTo>
                    <a:cubicBezTo>
                      <a:pt x="133" y="0"/>
                      <a:pt x="133" y="1"/>
                      <a:pt x="133" y="2"/>
                    </a:cubicBezTo>
                    <a:cubicBezTo>
                      <a:pt x="133" y="3"/>
                      <a:pt x="133" y="4"/>
                      <a:pt x="135" y="4"/>
                    </a:cubicBezTo>
                    <a:cubicBezTo>
                      <a:pt x="139" y="4"/>
                      <a:pt x="139" y="4"/>
                      <a:pt x="139" y="4"/>
                    </a:cubicBezTo>
                    <a:cubicBezTo>
                      <a:pt x="140" y="4"/>
                      <a:pt x="141" y="3"/>
                      <a:pt x="141" y="2"/>
                    </a:cubicBezTo>
                    <a:cubicBezTo>
                      <a:pt x="141" y="1"/>
                      <a:pt x="140" y="0"/>
                      <a:pt x="139" y="0"/>
                    </a:cubicBezTo>
                    <a:moveTo>
                      <a:pt x="151" y="0"/>
                    </a:moveTo>
                    <a:cubicBezTo>
                      <a:pt x="147" y="0"/>
                      <a:pt x="147" y="0"/>
                      <a:pt x="147" y="0"/>
                    </a:cubicBezTo>
                    <a:cubicBezTo>
                      <a:pt x="145" y="0"/>
                      <a:pt x="145" y="1"/>
                      <a:pt x="145" y="2"/>
                    </a:cubicBezTo>
                    <a:cubicBezTo>
                      <a:pt x="145" y="3"/>
                      <a:pt x="145" y="4"/>
                      <a:pt x="147" y="4"/>
                    </a:cubicBezTo>
                    <a:cubicBezTo>
                      <a:pt x="151" y="4"/>
                      <a:pt x="151" y="4"/>
                      <a:pt x="151" y="4"/>
                    </a:cubicBezTo>
                    <a:cubicBezTo>
                      <a:pt x="152" y="4"/>
                      <a:pt x="153" y="3"/>
                      <a:pt x="153" y="2"/>
                    </a:cubicBezTo>
                    <a:cubicBezTo>
                      <a:pt x="153" y="1"/>
                      <a:pt x="152" y="0"/>
                      <a:pt x="151" y="0"/>
                    </a:cubicBezTo>
                    <a:moveTo>
                      <a:pt x="163" y="0"/>
                    </a:moveTo>
                    <a:cubicBezTo>
                      <a:pt x="159" y="0"/>
                      <a:pt x="159" y="0"/>
                      <a:pt x="159" y="0"/>
                    </a:cubicBezTo>
                    <a:cubicBezTo>
                      <a:pt x="158" y="0"/>
                      <a:pt x="157" y="1"/>
                      <a:pt x="157" y="2"/>
                    </a:cubicBezTo>
                    <a:cubicBezTo>
                      <a:pt x="157" y="3"/>
                      <a:pt x="158" y="4"/>
                      <a:pt x="159" y="4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4" y="4"/>
                      <a:pt x="165" y="3"/>
                      <a:pt x="165" y="2"/>
                    </a:cubicBezTo>
                    <a:cubicBezTo>
                      <a:pt x="165" y="1"/>
                      <a:pt x="164" y="0"/>
                      <a:pt x="163" y="0"/>
                    </a:cubicBezTo>
                    <a:moveTo>
                      <a:pt x="175" y="0"/>
                    </a:moveTo>
                    <a:cubicBezTo>
                      <a:pt x="171" y="0"/>
                      <a:pt x="171" y="0"/>
                      <a:pt x="171" y="0"/>
                    </a:cubicBezTo>
                    <a:cubicBezTo>
                      <a:pt x="170" y="0"/>
                      <a:pt x="169" y="1"/>
                      <a:pt x="169" y="2"/>
                    </a:cubicBezTo>
                    <a:cubicBezTo>
                      <a:pt x="169" y="3"/>
                      <a:pt x="170" y="4"/>
                      <a:pt x="171" y="4"/>
                    </a:cubicBezTo>
                    <a:cubicBezTo>
                      <a:pt x="175" y="4"/>
                      <a:pt x="175" y="4"/>
                      <a:pt x="175" y="4"/>
                    </a:cubicBezTo>
                    <a:cubicBezTo>
                      <a:pt x="176" y="4"/>
                      <a:pt x="177" y="3"/>
                      <a:pt x="177" y="2"/>
                    </a:cubicBezTo>
                    <a:cubicBezTo>
                      <a:pt x="177" y="1"/>
                      <a:pt x="176" y="0"/>
                      <a:pt x="175" y="0"/>
                    </a:cubicBezTo>
                    <a:moveTo>
                      <a:pt x="187" y="0"/>
                    </a:moveTo>
                    <a:cubicBezTo>
                      <a:pt x="183" y="0"/>
                      <a:pt x="183" y="0"/>
                      <a:pt x="183" y="0"/>
                    </a:cubicBezTo>
                    <a:cubicBezTo>
                      <a:pt x="182" y="0"/>
                      <a:pt x="181" y="1"/>
                      <a:pt x="181" y="2"/>
                    </a:cubicBezTo>
                    <a:cubicBezTo>
                      <a:pt x="181" y="3"/>
                      <a:pt x="182" y="4"/>
                      <a:pt x="183" y="4"/>
                    </a:cubicBezTo>
                    <a:cubicBezTo>
                      <a:pt x="187" y="4"/>
                      <a:pt x="187" y="4"/>
                      <a:pt x="187" y="4"/>
                    </a:cubicBezTo>
                    <a:cubicBezTo>
                      <a:pt x="188" y="4"/>
                      <a:pt x="189" y="3"/>
                      <a:pt x="189" y="2"/>
                    </a:cubicBezTo>
                    <a:cubicBezTo>
                      <a:pt x="189" y="1"/>
                      <a:pt x="188" y="0"/>
                      <a:pt x="187" y="0"/>
                    </a:cubicBezTo>
                    <a:moveTo>
                      <a:pt x="199" y="0"/>
                    </a:moveTo>
                    <a:cubicBezTo>
                      <a:pt x="195" y="0"/>
                      <a:pt x="195" y="0"/>
                      <a:pt x="195" y="0"/>
                    </a:cubicBezTo>
                    <a:cubicBezTo>
                      <a:pt x="194" y="0"/>
                      <a:pt x="193" y="1"/>
                      <a:pt x="193" y="2"/>
                    </a:cubicBezTo>
                    <a:cubicBezTo>
                      <a:pt x="193" y="3"/>
                      <a:pt x="194" y="4"/>
                      <a:pt x="195" y="4"/>
                    </a:cubicBezTo>
                    <a:cubicBezTo>
                      <a:pt x="199" y="4"/>
                      <a:pt x="199" y="4"/>
                      <a:pt x="199" y="4"/>
                    </a:cubicBezTo>
                    <a:cubicBezTo>
                      <a:pt x="200" y="4"/>
                      <a:pt x="201" y="3"/>
                      <a:pt x="201" y="2"/>
                    </a:cubicBezTo>
                    <a:cubicBezTo>
                      <a:pt x="201" y="1"/>
                      <a:pt x="200" y="0"/>
                      <a:pt x="199" y="0"/>
                    </a:cubicBezTo>
                    <a:moveTo>
                      <a:pt x="211" y="0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206" y="0"/>
                      <a:pt x="205" y="1"/>
                      <a:pt x="205" y="2"/>
                    </a:cubicBezTo>
                    <a:cubicBezTo>
                      <a:pt x="205" y="3"/>
                      <a:pt x="206" y="4"/>
                      <a:pt x="207" y="4"/>
                    </a:cubicBezTo>
                    <a:cubicBezTo>
                      <a:pt x="211" y="4"/>
                      <a:pt x="211" y="4"/>
                      <a:pt x="211" y="4"/>
                    </a:cubicBezTo>
                    <a:cubicBezTo>
                      <a:pt x="212" y="4"/>
                      <a:pt x="213" y="3"/>
                      <a:pt x="213" y="2"/>
                    </a:cubicBezTo>
                    <a:cubicBezTo>
                      <a:pt x="213" y="1"/>
                      <a:pt x="212" y="0"/>
                      <a:pt x="211" y="0"/>
                    </a:cubicBezTo>
                    <a:moveTo>
                      <a:pt x="223" y="0"/>
                    </a:moveTo>
                    <a:cubicBezTo>
                      <a:pt x="219" y="0"/>
                      <a:pt x="219" y="0"/>
                      <a:pt x="219" y="0"/>
                    </a:cubicBezTo>
                    <a:cubicBezTo>
                      <a:pt x="218" y="0"/>
                      <a:pt x="217" y="1"/>
                      <a:pt x="217" y="2"/>
                    </a:cubicBezTo>
                    <a:cubicBezTo>
                      <a:pt x="217" y="3"/>
                      <a:pt x="218" y="4"/>
                      <a:pt x="219" y="4"/>
                    </a:cubicBezTo>
                    <a:cubicBezTo>
                      <a:pt x="223" y="4"/>
                      <a:pt x="223" y="4"/>
                      <a:pt x="223" y="4"/>
                    </a:cubicBezTo>
                    <a:cubicBezTo>
                      <a:pt x="224" y="4"/>
                      <a:pt x="225" y="3"/>
                      <a:pt x="225" y="2"/>
                    </a:cubicBezTo>
                    <a:cubicBezTo>
                      <a:pt x="225" y="1"/>
                      <a:pt x="224" y="0"/>
                      <a:pt x="223" y="0"/>
                    </a:cubicBezTo>
                    <a:moveTo>
                      <a:pt x="235" y="0"/>
                    </a:moveTo>
                    <a:cubicBezTo>
                      <a:pt x="231" y="0"/>
                      <a:pt x="231" y="0"/>
                      <a:pt x="231" y="0"/>
                    </a:cubicBezTo>
                    <a:cubicBezTo>
                      <a:pt x="230" y="0"/>
                      <a:pt x="229" y="1"/>
                      <a:pt x="229" y="2"/>
                    </a:cubicBezTo>
                    <a:cubicBezTo>
                      <a:pt x="229" y="3"/>
                      <a:pt x="230" y="4"/>
                      <a:pt x="231" y="4"/>
                    </a:cubicBezTo>
                    <a:cubicBezTo>
                      <a:pt x="235" y="4"/>
                      <a:pt x="235" y="4"/>
                      <a:pt x="235" y="4"/>
                    </a:cubicBezTo>
                    <a:cubicBezTo>
                      <a:pt x="236" y="4"/>
                      <a:pt x="237" y="3"/>
                      <a:pt x="237" y="2"/>
                    </a:cubicBezTo>
                    <a:cubicBezTo>
                      <a:pt x="237" y="1"/>
                      <a:pt x="236" y="0"/>
                      <a:pt x="235" y="0"/>
                    </a:cubicBezTo>
                    <a:moveTo>
                      <a:pt x="247" y="0"/>
                    </a:moveTo>
                    <a:cubicBezTo>
                      <a:pt x="243" y="0"/>
                      <a:pt x="243" y="0"/>
                      <a:pt x="243" y="0"/>
                    </a:cubicBezTo>
                    <a:cubicBezTo>
                      <a:pt x="242" y="0"/>
                      <a:pt x="241" y="1"/>
                      <a:pt x="241" y="2"/>
                    </a:cubicBezTo>
                    <a:cubicBezTo>
                      <a:pt x="241" y="3"/>
                      <a:pt x="242" y="4"/>
                      <a:pt x="243" y="4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8" y="4"/>
                      <a:pt x="249" y="3"/>
                      <a:pt x="249" y="2"/>
                    </a:cubicBezTo>
                    <a:cubicBezTo>
                      <a:pt x="249" y="1"/>
                      <a:pt x="248" y="0"/>
                      <a:pt x="247" y="0"/>
                    </a:cubicBezTo>
                    <a:moveTo>
                      <a:pt x="259" y="0"/>
                    </a:moveTo>
                    <a:cubicBezTo>
                      <a:pt x="255" y="0"/>
                      <a:pt x="255" y="0"/>
                      <a:pt x="255" y="0"/>
                    </a:cubicBezTo>
                    <a:cubicBezTo>
                      <a:pt x="254" y="0"/>
                      <a:pt x="253" y="1"/>
                      <a:pt x="253" y="2"/>
                    </a:cubicBezTo>
                    <a:cubicBezTo>
                      <a:pt x="253" y="3"/>
                      <a:pt x="254" y="4"/>
                      <a:pt x="255" y="4"/>
                    </a:cubicBezTo>
                    <a:cubicBezTo>
                      <a:pt x="259" y="4"/>
                      <a:pt x="259" y="4"/>
                      <a:pt x="259" y="4"/>
                    </a:cubicBezTo>
                    <a:cubicBezTo>
                      <a:pt x="260" y="4"/>
                      <a:pt x="261" y="3"/>
                      <a:pt x="261" y="2"/>
                    </a:cubicBezTo>
                    <a:cubicBezTo>
                      <a:pt x="261" y="1"/>
                      <a:pt x="260" y="0"/>
                      <a:pt x="259" y="0"/>
                    </a:cubicBezTo>
                    <a:moveTo>
                      <a:pt x="271" y="0"/>
                    </a:moveTo>
                    <a:cubicBezTo>
                      <a:pt x="267" y="0"/>
                      <a:pt x="267" y="0"/>
                      <a:pt x="267" y="0"/>
                    </a:cubicBezTo>
                    <a:cubicBezTo>
                      <a:pt x="266" y="0"/>
                      <a:pt x="265" y="1"/>
                      <a:pt x="265" y="2"/>
                    </a:cubicBezTo>
                    <a:cubicBezTo>
                      <a:pt x="265" y="3"/>
                      <a:pt x="266" y="4"/>
                      <a:pt x="267" y="4"/>
                    </a:cubicBezTo>
                    <a:cubicBezTo>
                      <a:pt x="271" y="4"/>
                      <a:pt x="271" y="4"/>
                      <a:pt x="271" y="4"/>
                    </a:cubicBezTo>
                    <a:cubicBezTo>
                      <a:pt x="272" y="4"/>
                      <a:pt x="273" y="3"/>
                      <a:pt x="273" y="2"/>
                    </a:cubicBezTo>
                    <a:cubicBezTo>
                      <a:pt x="273" y="1"/>
                      <a:pt x="272" y="0"/>
                      <a:pt x="271" y="0"/>
                    </a:cubicBezTo>
                    <a:moveTo>
                      <a:pt x="283" y="0"/>
                    </a:moveTo>
                    <a:cubicBezTo>
                      <a:pt x="279" y="0"/>
                      <a:pt x="279" y="0"/>
                      <a:pt x="279" y="0"/>
                    </a:cubicBezTo>
                    <a:cubicBezTo>
                      <a:pt x="278" y="0"/>
                      <a:pt x="277" y="1"/>
                      <a:pt x="277" y="2"/>
                    </a:cubicBezTo>
                    <a:cubicBezTo>
                      <a:pt x="277" y="3"/>
                      <a:pt x="278" y="4"/>
                      <a:pt x="279" y="4"/>
                    </a:cubicBezTo>
                    <a:cubicBezTo>
                      <a:pt x="283" y="4"/>
                      <a:pt x="283" y="4"/>
                      <a:pt x="283" y="4"/>
                    </a:cubicBezTo>
                    <a:cubicBezTo>
                      <a:pt x="284" y="4"/>
                      <a:pt x="285" y="3"/>
                      <a:pt x="285" y="2"/>
                    </a:cubicBezTo>
                    <a:cubicBezTo>
                      <a:pt x="285" y="1"/>
                      <a:pt x="284" y="0"/>
                      <a:pt x="283" y="0"/>
                    </a:cubicBezTo>
                    <a:moveTo>
                      <a:pt x="295" y="0"/>
                    </a:moveTo>
                    <a:cubicBezTo>
                      <a:pt x="291" y="0"/>
                      <a:pt x="291" y="0"/>
                      <a:pt x="291" y="0"/>
                    </a:cubicBezTo>
                    <a:cubicBezTo>
                      <a:pt x="290" y="0"/>
                      <a:pt x="289" y="1"/>
                      <a:pt x="289" y="2"/>
                    </a:cubicBezTo>
                    <a:cubicBezTo>
                      <a:pt x="289" y="3"/>
                      <a:pt x="290" y="4"/>
                      <a:pt x="291" y="4"/>
                    </a:cubicBezTo>
                    <a:cubicBezTo>
                      <a:pt x="295" y="4"/>
                      <a:pt x="295" y="4"/>
                      <a:pt x="295" y="4"/>
                    </a:cubicBezTo>
                    <a:cubicBezTo>
                      <a:pt x="297" y="4"/>
                      <a:pt x="297" y="3"/>
                      <a:pt x="297" y="2"/>
                    </a:cubicBezTo>
                    <a:cubicBezTo>
                      <a:pt x="297" y="1"/>
                      <a:pt x="297" y="0"/>
                      <a:pt x="295" y="0"/>
                    </a:cubicBezTo>
                    <a:moveTo>
                      <a:pt x="307" y="0"/>
                    </a:moveTo>
                    <a:cubicBezTo>
                      <a:pt x="303" y="0"/>
                      <a:pt x="303" y="0"/>
                      <a:pt x="303" y="0"/>
                    </a:cubicBezTo>
                    <a:cubicBezTo>
                      <a:pt x="302" y="0"/>
                      <a:pt x="301" y="1"/>
                      <a:pt x="301" y="2"/>
                    </a:cubicBezTo>
                    <a:cubicBezTo>
                      <a:pt x="301" y="3"/>
                      <a:pt x="302" y="4"/>
                      <a:pt x="303" y="4"/>
                    </a:cubicBezTo>
                    <a:cubicBezTo>
                      <a:pt x="307" y="4"/>
                      <a:pt x="307" y="4"/>
                      <a:pt x="307" y="4"/>
                    </a:cubicBezTo>
                    <a:cubicBezTo>
                      <a:pt x="309" y="4"/>
                      <a:pt x="309" y="3"/>
                      <a:pt x="309" y="2"/>
                    </a:cubicBezTo>
                    <a:cubicBezTo>
                      <a:pt x="309" y="1"/>
                      <a:pt x="309" y="0"/>
                      <a:pt x="307" y="0"/>
                    </a:cubicBezTo>
                    <a:moveTo>
                      <a:pt x="320" y="0"/>
                    </a:moveTo>
                    <a:cubicBezTo>
                      <a:pt x="316" y="0"/>
                      <a:pt x="316" y="0"/>
                      <a:pt x="316" y="0"/>
                    </a:cubicBezTo>
                    <a:cubicBezTo>
                      <a:pt x="314" y="0"/>
                      <a:pt x="313" y="1"/>
                      <a:pt x="313" y="2"/>
                    </a:cubicBezTo>
                    <a:cubicBezTo>
                      <a:pt x="313" y="3"/>
                      <a:pt x="314" y="4"/>
                      <a:pt x="316" y="4"/>
                    </a:cubicBezTo>
                    <a:cubicBezTo>
                      <a:pt x="320" y="4"/>
                      <a:pt x="320" y="4"/>
                      <a:pt x="320" y="4"/>
                    </a:cubicBezTo>
                    <a:cubicBezTo>
                      <a:pt x="321" y="4"/>
                      <a:pt x="322" y="3"/>
                      <a:pt x="322" y="2"/>
                    </a:cubicBezTo>
                    <a:cubicBezTo>
                      <a:pt x="322" y="1"/>
                      <a:pt x="321" y="0"/>
                      <a:pt x="320" y="0"/>
                    </a:cubicBezTo>
                    <a:moveTo>
                      <a:pt x="332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26" y="0"/>
                      <a:pt x="326" y="1"/>
                      <a:pt x="326" y="2"/>
                    </a:cubicBezTo>
                    <a:cubicBezTo>
                      <a:pt x="326" y="3"/>
                      <a:pt x="326" y="4"/>
                      <a:pt x="328" y="4"/>
                    </a:cubicBezTo>
                    <a:cubicBezTo>
                      <a:pt x="332" y="4"/>
                      <a:pt x="332" y="4"/>
                      <a:pt x="332" y="4"/>
                    </a:cubicBezTo>
                    <a:cubicBezTo>
                      <a:pt x="333" y="4"/>
                      <a:pt x="334" y="3"/>
                      <a:pt x="334" y="2"/>
                    </a:cubicBezTo>
                    <a:cubicBezTo>
                      <a:pt x="334" y="1"/>
                      <a:pt x="333" y="0"/>
                      <a:pt x="332" y="0"/>
                    </a:cubicBezTo>
                    <a:moveTo>
                      <a:pt x="344" y="0"/>
                    </a:moveTo>
                    <a:cubicBezTo>
                      <a:pt x="340" y="0"/>
                      <a:pt x="340" y="0"/>
                      <a:pt x="340" y="0"/>
                    </a:cubicBezTo>
                    <a:cubicBezTo>
                      <a:pt x="339" y="0"/>
                      <a:pt x="338" y="1"/>
                      <a:pt x="338" y="2"/>
                    </a:cubicBezTo>
                    <a:cubicBezTo>
                      <a:pt x="338" y="3"/>
                      <a:pt x="339" y="4"/>
                      <a:pt x="340" y="4"/>
                    </a:cubicBezTo>
                    <a:cubicBezTo>
                      <a:pt x="344" y="4"/>
                      <a:pt x="344" y="4"/>
                      <a:pt x="344" y="4"/>
                    </a:cubicBezTo>
                    <a:cubicBezTo>
                      <a:pt x="345" y="4"/>
                      <a:pt x="346" y="3"/>
                      <a:pt x="346" y="2"/>
                    </a:cubicBezTo>
                    <a:cubicBezTo>
                      <a:pt x="346" y="1"/>
                      <a:pt x="345" y="0"/>
                      <a:pt x="344" y="0"/>
                    </a:cubicBezTo>
                    <a:moveTo>
                      <a:pt x="356" y="0"/>
                    </a:moveTo>
                    <a:cubicBezTo>
                      <a:pt x="352" y="0"/>
                      <a:pt x="352" y="0"/>
                      <a:pt x="352" y="0"/>
                    </a:cubicBezTo>
                    <a:cubicBezTo>
                      <a:pt x="351" y="0"/>
                      <a:pt x="350" y="1"/>
                      <a:pt x="350" y="2"/>
                    </a:cubicBezTo>
                    <a:cubicBezTo>
                      <a:pt x="350" y="3"/>
                      <a:pt x="351" y="4"/>
                      <a:pt x="352" y="4"/>
                    </a:cubicBezTo>
                    <a:cubicBezTo>
                      <a:pt x="356" y="4"/>
                      <a:pt x="356" y="4"/>
                      <a:pt x="356" y="4"/>
                    </a:cubicBezTo>
                    <a:cubicBezTo>
                      <a:pt x="357" y="4"/>
                      <a:pt x="358" y="3"/>
                      <a:pt x="358" y="2"/>
                    </a:cubicBezTo>
                    <a:cubicBezTo>
                      <a:pt x="358" y="1"/>
                      <a:pt x="357" y="0"/>
                      <a:pt x="356" y="0"/>
                    </a:cubicBezTo>
                    <a:moveTo>
                      <a:pt x="368" y="0"/>
                    </a:moveTo>
                    <a:cubicBezTo>
                      <a:pt x="364" y="0"/>
                      <a:pt x="364" y="0"/>
                      <a:pt x="364" y="0"/>
                    </a:cubicBezTo>
                    <a:cubicBezTo>
                      <a:pt x="363" y="0"/>
                      <a:pt x="362" y="1"/>
                      <a:pt x="362" y="2"/>
                    </a:cubicBezTo>
                    <a:cubicBezTo>
                      <a:pt x="362" y="3"/>
                      <a:pt x="363" y="4"/>
                      <a:pt x="364" y="4"/>
                    </a:cubicBezTo>
                    <a:cubicBezTo>
                      <a:pt x="368" y="4"/>
                      <a:pt x="368" y="4"/>
                      <a:pt x="368" y="4"/>
                    </a:cubicBezTo>
                    <a:cubicBezTo>
                      <a:pt x="369" y="4"/>
                      <a:pt x="370" y="3"/>
                      <a:pt x="370" y="2"/>
                    </a:cubicBezTo>
                    <a:cubicBezTo>
                      <a:pt x="370" y="1"/>
                      <a:pt x="369" y="0"/>
                      <a:pt x="368" y="0"/>
                    </a:cubicBezTo>
                    <a:moveTo>
                      <a:pt x="380" y="0"/>
                    </a:moveTo>
                    <a:cubicBezTo>
                      <a:pt x="376" y="0"/>
                      <a:pt x="376" y="0"/>
                      <a:pt x="376" y="0"/>
                    </a:cubicBezTo>
                    <a:cubicBezTo>
                      <a:pt x="375" y="0"/>
                      <a:pt x="374" y="1"/>
                      <a:pt x="374" y="2"/>
                    </a:cubicBezTo>
                    <a:cubicBezTo>
                      <a:pt x="374" y="3"/>
                      <a:pt x="375" y="4"/>
                      <a:pt x="376" y="4"/>
                    </a:cubicBezTo>
                    <a:cubicBezTo>
                      <a:pt x="380" y="4"/>
                      <a:pt x="380" y="4"/>
                      <a:pt x="380" y="4"/>
                    </a:cubicBezTo>
                    <a:cubicBezTo>
                      <a:pt x="381" y="4"/>
                      <a:pt x="382" y="3"/>
                      <a:pt x="382" y="2"/>
                    </a:cubicBezTo>
                    <a:cubicBezTo>
                      <a:pt x="382" y="1"/>
                      <a:pt x="381" y="0"/>
                      <a:pt x="380" y="0"/>
                    </a:cubicBezTo>
                    <a:moveTo>
                      <a:pt x="392" y="0"/>
                    </a:moveTo>
                    <a:cubicBezTo>
                      <a:pt x="388" y="0"/>
                      <a:pt x="388" y="0"/>
                      <a:pt x="388" y="0"/>
                    </a:cubicBezTo>
                    <a:cubicBezTo>
                      <a:pt x="387" y="0"/>
                      <a:pt x="386" y="1"/>
                      <a:pt x="386" y="2"/>
                    </a:cubicBezTo>
                    <a:cubicBezTo>
                      <a:pt x="386" y="3"/>
                      <a:pt x="387" y="4"/>
                      <a:pt x="388" y="4"/>
                    </a:cubicBezTo>
                    <a:cubicBezTo>
                      <a:pt x="392" y="4"/>
                      <a:pt x="392" y="4"/>
                      <a:pt x="392" y="4"/>
                    </a:cubicBezTo>
                    <a:cubicBezTo>
                      <a:pt x="393" y="4"/>
                      <a:pt x="394" y="3"/>
                      <a:pt x="394" y="2"/>
                    </a:cubicBezTo>
                    <a:cubicBezTo>
                      <a:pt x="394" y="1"/>
                      <a:pt x="393" y="0"/>
                      <a:pt x="392" y="0"/>
                    </a:cubicBezTo>
                    <a:moveTo>
                      <a:pt x="404" y="0"/>
                    </a:moveTo>
                    <a:cubicBezTo>
                      <a:pt x="400" y="0"/>
                      <a:pt x="400" y="0"/>
                      <a:pt x="400" y="0"/>
                    </a:cubicBezTo>
                    <a:cubicBezTo>
                      <a:pt x="399" y="0"/>
                      <a:pt x="398" y="1"/>
                      <a:pt x="398" y="2"/>
                    </a:cubicBezTo>
                    <a:cubicBezTo>
                      <a:pt x="398" y="3"/>
                      <a:pt x="399" y="4"/>
                      <a:pt x="400" y="4"/>
                    </a:cubicBezTo>
                    <a:cubicBezTo>
                      <a:pt x="404" y="4"/>
                      <a:pt x="404" y="4"/>
                      <a:pt x="404" y="4"/>
                    </a:cubicBezTo>
                    <a:cubicBezTo>
                      <a:pt x="405" y="4"/>
                      <a:pt x="406" y="3"/>
                      <a:pt x="406" y="2"/>
                    </a:cubicBezTo>
                    <a:cubicBezTo>
                      <a:pt x="406" y="1"/>
                      <a:pt x="405" y="0"/>
                      <a:pt x="404" y="0"/>
                    </a:cubicBezTo>
                    <a:moveTo>
                      <a:pt x="416" y="0"/>
                    </a:moveTo>
                    <a:cubicBezTo>
                      <a:pt x="412" y="0"/>
                      <a:pt x="412" y="0"/>
                      <a:pt x="412" y="0"/>
                    </a:cubicBezTo>
                    <a:cubicBezTo>
                      <a:pt x="411" y="0"/>
                      <a:pt x="410" y="1"/>
                      <a:pt x="410" y="2"/>
                    </a:cubicBezTo>
                    <a:cubicBezTo>
                      <a:pt x="410" y="3"/>
                      <a:pt x="411" y="4"/>
                      <a:pt x="412" y="4"/>
                    </a:cubicBezTo>
                    <a:cubicBezTo>
                      <a:pt x="416" y="4"/>
                      <a:pt x="416" y="4"/>
                      <a:pt x="416" y="4"/>
                    </a:cubicBezTo>
                    <a:cubicBezTo>
                      <a:pt x="417" y="4"/>
                      <a:pt x="418" y="3"/>
                      <a:pt x="418" y="2"/>
                    </a:cubicBezTo>
                    <a:cubicBezTo>
                      <a:pt x="418" y="1"/>
                      <a:pt x="417" y="0"/>
                      <a:pt x="416" y="0"/>
                    </a:cubicBezTo>
                    <a:moveTo>
                      <a:pt x="428" y="0"/>
                    </a:moveTo>
                    <a:cubicBezTo>
                      <a:pt x="424" y="0"/>
                      <a:pt x="424" y="0"/>
                      <a:pt x="424" y="0"/>
                    </a:cubicBezTo>
                    <a:cubicBezTo>
                      <a:pt x="423" y="0"/>
                      <a:pt x="422" y="1"/>
                      <a:pt x="422" y="2"/>
                    </a:cubicBezTo>
                    <a:cubicBezTo>
                      <a:pt x="422" y="3"/>
                      <a:pt x="423" y="4"/>
                      <a:pt x="424" y="4"/>
                    </a:cubicBezTo>
                    <a:cubicBezTo>
                      <a:pt x="428" y="4"/>
                      <a:pt x="428" y="4"/>
                      <a:pt x="428" y="4"/>
                    </a:cubicBezTo>
                    <a:cubicBezTo>
                      <a:pt x="429" y="4"/>
                      <a:pt x="430" y="3"/>
                      <a:pt x="430" y="2"/>
                    </a:cubicBezTo>
                    <a:cubicBezTo>
                      <a:pt x="430" y="1"/>
                      <a:pt x="429" y="0"/>
                      <a:pt x="428" y="0"/>
                    </a:cubicBezTo>
                    <a:moveTo>
                      <a:pt x="440" y="0"/>
                    </a:moveTo>
                    <a:cubicBezTo>
                      <a:pt x="436" y="0"/>
                      <a:pt x="436" y="0"/>
                      <a:pt x="436" y="0"/>
                    </a:cubicBezTo>
                    <a:cubicBezTo>
                      <a:pt x="435" y="0"/>
                      <a:pt x="434" y="1"/>
                      <a:pt x="434" y="2"/>
                    </a:cubicBezTo>
                    <a:cubicBezTo>
                      <a:pt x="434" y="3"/>
                      <a:pt x="435" y="4"/>
                      <a:pt x="436" y="4"/>
                    </a:cubicBezTo>
                    <a:cubicBezTo>
                      <a:pt x="440" y="4"/>
                      <a:pt x="440" y="4"/>
                      <a:pt x="440" y="4"/>
                    </a:cubicBezTo>
                    <a:cubicBezTo>
                      <a:pt x="441" y="4"/>
                      <a:pt x="442" y="3"/>
                      <a:pt x="442" y="2"/>
                    </a:cubicBezTo>
                    <a:cubicBezTo>
                      <a:pt x="442" y="1"/>
                      <a:pt x="441" y="0"/>
                      <a:pt x="440" y="0"/>
                    </a:cubicBezTo>
                    <a:moveTo>
                      <a:pt x="452" y="0"/>
                    </a:moveTo>
                    <a:cubicBezTo>
                      <a:pt x="448" y="0"/>
                      <a:pt x="448" y="0"/>
                      <a:pt x="448" y="0"/>
                    </a:cubicBezTo>
                    <a:cubicBezTo>
                      <a:pt x="447" y="0"/>
                      <a:pt x="446" y="1"/>
                      <a:pt x="446" y="2"/>
                    </a:cubicBezTo>
                    <a:cubicBezTo>
                      <a:pt x="446" y="3"/>
                      <a:pt x="447" y="4"/>
                      <a:pt x="448" y="4"/>
                    </a:cubicBezTo>
                    <a:cubicBezTo>
                      <a:pt x="452" y="4"/>
                      <a:pt x="452" y="4"/>
                      <a:pt x="452" y="4"/>
                    </a:cubicBezTo>
                    <a:cubicBezTo>
                      <a:pt x="453" y="4"/>
                      <a:pt x="454" y="3"/>
                      <a:pt x="454" y="2"/>
                    </a:cubicBezTo>
                    <a:cubicBezTo>
                      <a:pt x="454" y="1"/>
                      <a:pt x="453" y="0"/>
                      <a:pt x="452" y="0"/>
                    </a:cubicBezTo>
                    <a:moveTo>
                      <a:pt x="464" y="0"/>
                    </a:moveTo>
                    <a:cubicBezTo>
                      <a:pt x="460" y="0"/>
                      <a:pt x="460" y="0"/>
                      <a:pt x="460" y="0"/>
                    </a:cubicBezTo>
                    <a:cubicBezTo>
                      <a:pt x="459" y="0"/>
                      <a:pt x="458" y="1"/>
                      <a:pt x="458" y="2"/>
                    </a:cubicBezTo>
                    <a:cubicBezTo>
                      <a:pt x="458" y="3"/>
                      <a:pt x="459" y="4"/>
                      <a:pt x="460" y="4"/>
                    </a:cubicBezTo>
                    <a:cubicBezTo>
                      <a:pt x="464" y="4"/>
                      <a:pt x="464" y="4"/>
                      <a:pt x="464" y="4"/>
                    </a:cubicBezTo>
                    <a:cubicBezTo>
                      <a:pt x="465" y="4"/>
                      <a:pt x="466" y="3"/>
                      <a:pt x="466" y="2"/>
                    </a:cubicBezTo>
                    <a:cubicBezTo>
                      <a:pt x="466" y="1"/>
                      <a:pt x="465" y="0"/>
                      <a:pt x="464" y="0"/>
                    </a:cubicBezTo>
                    <a:moveTo>
                      <a:pt x="476" y="0"/>
                    </a:moveTo>
                    <a:cubicBezTo>
                      <a:pt x="472" y="0"/>
                      <a:pt x="472" y="0"/>
                      <a:pt x="472" y="0"/>
                    </a:cubicBezTo>
                    <a:cubicBezTo>
                      <a:pt x="471" y="0"/>
                      <a:pt x="470" y="1"/>
                      <a:pt x="470" y="2"/>
                    </a:cubicBezTo>
                    <a:cubicBezTo>
                      <a:pt x="470" y="3"/>
                      <a:pt x="471" y="4"/>
                      <a:pt x="472" y="4"/>
                    </a:cubicBezTo>
                    <a:cubicBezTo>
                      <a:pt x="476" y="4"/>
                      <a:pt x="476" y="4"/>
                      <a:pt x="476" y="4"/>
                    </a:cubicBezTo>
                    <a:cubicBezTo>
                      <a:pt x="477" y="4"/>
                      <a:pt x="478" y="3"/>
                      <a:pt x="478" y="2"/>
                    </a:cubicBezTo>
                    <a:cubicBezTo>
                      <a:pt x="478" y="1"/>
                      <a:pt x="477" y="0"/>
                      <a:pt x="476" y="0"/>
                    </a:cubicBezTo>
                    <a:moveTo>
                      <a:pt x="488" y="0"/>
                    </a:moveTo>
                    <a:cubicBezTo>
                      <a:pt x="484" y="0"/>
                      <a:pt x="484" y="0"/>
                      <a:pt x="484" y="0"/>
                    </a:cubicBezTo>
                    <a:cubicBezTo>
                      <a:pt x="483" y="0"/>
                      <a:pt x="482" y="1"/>
                      <a:pt x="482" y="2"/>
                    </a:cubicBezTo>
                    <a:cubicBezTo>
                      <a:pt x="482" y="3"/>
                      <a:pt x="483" y="4"/>
                      <a:pt x="484" y="4"/>
                    </a:cubicBezTo>
                    <a:cubicBezTo>
                      <a:pt x="488" y="4"/>
                      <a:pt x="488" y="4"/>
                      <a:pt x="488" y="4"/>
                    </a:cubicBezTo>
                    <a:cubicBezTo>
                      <a:pt x="490" y="4"/>
                      <a:pt x="490" y="3"/>
                      <a:pt x="490" y="2"/>
                    </a:cubicBezTo>
                    <a:cubicBezTo>
                      <a:pt x="490" y="1"/>
                      <a:pt x="490" y="0"/>
                      <a:pt x="488" y="0"/>
                    </a:cubicBezTo>
                    <a:moveTo>
                      <a:pt x="501" y="0"/>
                    </a:moveTo>
                    <a:cubicBezTo>
                      <a:pt x="496" y="0"/>
                      <a:pt x="496" y="0"/>
                      <a:pt x="496" y="0"/>
                    </a:cubicBezTo>
                    <a:cubicBezTo>
                      <a:pt x="495" y="0"/>
                      <a:pt x="494" y="1"/>
                      <a:pt x="494" y="2"/>
                    </a:cubicBezTo>
                    <a:cubicBezTo>
                      <a:pt x="494" y="3"/>
                      <a:pt x="495" y="4"/>
                      <a:pt x="496" y="4"/>
                    </a:cubicBezTo>
                    <a:cubicBezTo>
                      <a:pt x="501" y="4"/>
                      <a:pt x="501" y="4"/>
                      <a:pt x="501" y="4"/>
                    </a:cubicBezTo>
                    <a:cubicBezTo>
                      <a:pt x="502" y="4"/>
                      <a:pt x="503" y="3"/>
                      <a:pt x="503" y="2"/>
                    </a:cubicBezTo>
                    <a:cubicBezTo>
                      <a:pt x="503" y="1"/>
                      <a:pt x="502" y="0"/>
                      <a:pt x="501" y="0"/>
                    </a:cubicBezTo>
                    <a:moveTo>
                      <a:pt x="513" y="0"/>
                    </a:moveTo>
                    <a:cubicBezTo>
                      <a:pt x="509" y="0"/>
                      <a:pt x="509" y="0"/>
                      <a:pt x="509" y="0"/>
                    </a:cubicBezTo>
                    <a:cubicBezTo>
                      <a:pt x="507" y="0"/>
                      <a:pt x="507" y="1"/>
                      <a:pt x="507" y="2"/>
                    </a:cubicBezTo>
                    <a:cubicBezTo>
                      <a:pt x="507" y="3"/>
                      <a:pt x="507" y="4"/>
                      <a:pt x="509" y="4"/>
                    </a:cubicBezTo>
                    <a:cubicBezTo>
                      <a:pt x="513" y="4"/>
                      <a:pt x="513" y="4"/>
                      <a:pt x="513" y="4"/>
                    </a:cubicBezTo>
                    <a:cubicBezTo>
                      <a:pt x="514" y="4"/>
                      <a:pt x="515" y="3"/>
                      <a:pt x="515" y="2"/>
                    </a:cubicBezTo>
                    <a:cubicBezTo>
                      <a:pt x="515" y="1"/>
                      <a:pt x="514" y="0"/>
                      <a:pt x="513" y="0"/>
                    </a:cubicBezTo>
                    <a:moveTo>
                      <a:pt x="525" y="0"/>
                    </a:moveTo>
                    <a:cubicBezTo>
                      <a:pt x="521" y="0"/>
                      <a:pt x="521" y="0"/>
                      <a:pt x="521" y="0"/>
                    </a:cubicBezTo>
                    <a:cubicBezTo>
                      <a:pt x="520" y="0"/>
                      <a:pt x="519" y="1"/>
                      <a:pt x="519" y="2"/>
                    </a:cubicBezTo>
                    <a:cubicBezTo>
                      <a:pt x="519" y="3"/>
                      <a:pt x="520" y="4"/>
                      <a:pt x="521" y="4"/>
                    </a:cubicBezTo>
                    <a:cubicBezTo>
                      <a:pt x="525" y="4"/>
                      <a:pt x="525" y="4"/>
                      <a:pt x="525" y="4"/>
                    </a:cubicBezTo>
                    <a:cubicBezTo>
                      <a:pt x="526" y="4"/>
                      <a:pt x="527" y="3"/>
                      <a:pt x="527" y="2"/>
                    </a:cubicBezTo>
                    <a:cubicBezTo>
                      <a:pt x="527" y="1"/>
                      <a:pt x="526" y="0"/>
                      <a:pt x="525" y="0"/>
                    </a:cubicBezTo>
                    <a:moveTo>
                      <a:pt x="537" y="0"/>
                    </a:moveTo>
                    <a:cubicBezTo>
                      <a:pt x="533" y="0"/>
                      <a:pt x="533" y="0"/>
                      <a:pt x="533" y="0"/>
                    </a:cubicBezTo>
                    <a:cubicBezTo>
                      <a:pt x="532" y="0"/>
                      <a:pt x="531" y="1"/>
                      <a:pt x="531" y="2"/>
                    </a:cubicBezTo>
                    <a:cubicBezTo>
                      <a:pt x="531" y="3"/>
                      <a:pt x="532" y="4"/>
                      <a:pt x="533" y="4"/>
                    </a:cubicBezTo>
                    <a:cubicBezTo>
                      <a:pt x="537" y="4"/>
                      <a:pt x="537" y="4"/>
                      <a:pt x="537" y="4"/>
                    </a:cubicBezTo>
                    <a:cubicBezTo>
                      <a:pt x="538" y="4"/>
                      <a:pt x="539" y="3"/>
                      <a:pt x="539" y="2"/>
                    </a:cubicBezTo>
                    <a:cubicBezTo>
                      <a:pt x="539" y="1"/>
                      <a:pt x="538" y="0"/>
                      <a:pt x="537" y="0"/>
                    </a:cubicBezTo>
                    <a:moveTo>
                      <a:pt x="549" y="0"/>
                    </a:moveTo>
                    <a:cubicBezTo>
                      <a:pt x="545" y="0"/>
                      <a:pt x="545" y="0"/>
                      <a:pt x="545" y="0"/>
                    </a:cubicBezTo>
                    <a:cubicBezTo>
                      <a:pt x="544" y="0"/>
                      <a:pt x="543" y="1"/>
                      <a:pt x="543" y="2"/>
                    </a:cubicBezTo>
                    <a:cubicBezTo>
                      <a:pt x="543" y="3"/>
                      <a:pt x="544" y="4"/>
                      <a:pt x="545" y="4"/>
                    </a:cubicBezTo>
                    <a:cubicBezTo>
                      <a:pt x="549" y="4"/>
                      <a:pt x="549" y="4"/>
                      <a:pt x="549" y="4"/>
                    </a:cubicBezTo>
                    <a:cubicBezTo>
                      <a:pt x="550" y="4"/>
                      <a:pt x="551" y="3"/>
                      <a:pt x="551" y="2"/>
                    </a:cubicBezTo>
                    <a:cubicBezTo>
                      <a:pt x="551" y="1"/>
                      <a:pt x="550" y="0"/>
                      <a:pt x="549" y="0"/>
                    </a:cubicBezTo>
                    <a:moveTo>
                      <a:pt x="561" y="0"/>
                    </a:moveTo>
                    <a:cubicBezTo>
                      <a:pt x="557" y="0"/>
                      <a:pt x="557" y="0"/>
                      <a:pt x="557" y="0"/>
                    </a:cubicBezTo>
                    <a:cubicBezTo>
                      <a:pt x="556" y="0"/>
                      <a:pt x="555" y="1"/>
                      <a:pt x="555" y="2"/>
                    </a:cubicBezTo>
                    <a:cubicBezTo>
                      <a:pt x="555" y="3"/>
                      <a:pt x="556" y="4"/>
                      <a:pt x="557" y="4"/>
                    </a:cubicBezTo>
                    <a:cubicBezTo>
                      <a:pt x="561" y="4"/>
                      <a:pt x="561" y="4"/>
                      <a:pt x="561" y="4"/>
                    </a:cubicBezTo>
                    <a:cubicBezTo>
                      <a:pt x="562" y="4"/>
                      <a:pt x="563" y="3"/>
                      <a:pt x="563" y="2"/>
                    </a:cubicBezTo>
                    <a:cubicBezTo>
                      <a:pt x="563" y="1"/>
                      <a:pt x="562" y="0"/>
                      <a:pt x="561" y="0"/>
                    </a:cubicBezTo>
                    <a:moveTo>
                      <a:pt x="573" y="0"/>
                    </a:moveTo>
                    <a:cubicBezTo>
                      <a:pt x="569" y="0"/>
                      <a:pt x="569" y="0"/>
                      <a:pt x="569" y="0"/>
                    </a:cubicBezTo>
                    <a:cubicBezTo>
                      <a:pt x="568" y="0"/>
                      <a:pt x="567" y="1"/>
                      <a:pt x="567" y="2"/>
                    </a:cubicBezTo>
                    <a:cubicBezTo>
                      <a:pt x="567" y="3"/>
                      <a:pt x="568" y="4"/>
                      <a:pt x="569" y="4"/>
                    </a:cubicBezTo>
                    <a:cubicBezTo>
                      <a:pt x="573" y="4"/>
                      <a:pt x="573" y="4"/>
                      <a:pt x="573" y="4"/>
                    </a:cubicBezTo>
                    <a:cubicBezTo>
                      <a:pt x="574" y="4"/>
                      <a:pt x="575" y="3"/>
                      <a:pt x="575" y="2"/>
                    </a:cubicBezTo>
                    <a:cubicBezTo>
                      <a:pt x="575" y="1"/>
                      <a:pt x="574" y="0"/>
                      <a:pt x="573" y="0"/>
                    </a:cubicBezTo>
                    <a:moveTo>
                      <a:pt x="585" y="0"/>
                    </a:moveTo>
                    <a:cubicBezTo>
                      <a:pt x="581" y="0"/>
                      <a:pt x="581" y="0"/>
                      <a:pt x="581" y="0"/>
                    </a:cubicBezTo>
                    <a:cubicBezTo>
                      <a:pt x="580" y="0"/>
                      <a:pt x="579" y="1"/>
                      <a:pt x="579" y="2"/>
                    </a:cubicBezTo>
                    <a:cubicBezTo>
                      <a:pt x="579" y="3"/>
                      <a:pt x="580" y="4"/>
                      <a:pt x="581" y="4"/>
                    </a:cubicBezTo>
                    <a:cubicBezTo>
                      <a:pt x="585" y="4"/>
                      <a:pt x="585" y="4"/>
                      <a:pt x="585" y="4"/>
                    </a:cubicBezTo>
                    <a:cubicBezTo>
                      <a:pt x="586" y="4"/>
                      <a:pt x="587" y="3"/>
                      <a:pt x="587" y="2"/>
                    </a:cubicBezTo>
                    <a:cubicBezTo>
                      <a:pt x="587" y="1"/>
                      <a:pt x="586" y="0"/>
                      <a:pt x="585" y="0"/>
                    </a:cubicBezTo>
                    <a:moveTo>
                      <a:pt x="597" y="0"/>
                    </a:moveTo>
                    <a:cubicBezTo>
                      <a:pt x="593" y="0"/>
                      <a:pt x="593" y="0"/>
                      <a:pt x="593" y="0"/>
                    </a:cubicBezTo>
                    <a:cubicBezTo>
                      <a:pt x="592" y="0"/>
                      <a:pt x="591" y="1"/>
                      <a:pt x="591" y="2"/>
                    </a:cubicBezTo>
                    <a:cubicBezTo>
                      <a:pt x="591" y="3"/>
                      <a:pt x="592" y="4"/>
                      <a:pt x="593" y="4"/>
                    </a:cubicBezTo>
                    <a:cubicBezTo>
                      <a:pt x="597" y="4"/>
                      <a:pt x="597" y="4"/>
                      <a:pt x="597" y="4"/>
                    </a:cubicBezTo>
                    <a:cubicBezTo>
                      <a:pt x="598" y="4"/>
                      <a:pt x="599" y="3"/>
                      <a:pt x="599" y="2"/>
                    </a:cubicBezTo>
                    <a:cubicBezTo>
                      <a:pt x="599" y="1"/>
                      <a:pt x="598" y="0"/>
                      <a:pt x="597" y="0"/>
                    </a:cubicBezTo>
                    <a:moveTo>
                      <a:pt x="609" y="0"/>
                    </a:moveTo>
                    <a:cubicBezTo>
                      <a:pt x="605" y="0"/>
                      <a:pt x="605" y="0"/>
                      <a:pt x="605" y="0"/>
                    </a:cubicBezTo>
                    <a:cubicBezTo>
                      <a:pt x="604" y="0"/>
                      <a:pt x="603" y="1"/>
                      <a:pt x="603" y="2"/>
                    </a:cubicBezTo>
                    <a:cubicBezTo>
                      <a:pt x="603" y="3"/>
                      <a:pt x="604" y="4"/>
                      <a:pt x="605" y="4"/>
                    </a:cubicBezTo>
                    <a:cubicBezTo>
                      <a:pt x="609" y="4"/>
                      <a:pt x="609" y="4"/>
                      <a:pt x="609" y="4"/>
                    </a:cubicBezTo>
                    <a:cubicBezTo>
                      <a:pt x="610" y="4"/>
                      <a:pt x="611" y="3"/>
                      <a:pt x="611" y="2"/>
                    </a:cubicBezTo>
                    <a:cubicBezTo>
                      <a:pt x="611" y="1"/>
                      <a:pt x="610" y="0"/>
                      <a:pt x="609" y="0"/>
                    </a:cubicBezTo>
                    <a:moveTo>
                      <a:pt x="621" y="0"/>
                    </a:moveTo>
                    <a:cubicBezTo>
                      <a:pt x="617" y="0"/>
                      <a:pt x="617" y="0"/>
                      <a:pt x="617" y="0"/>
                    </a:cubicBezTo>
                    <a:cubicBezTo>
                      <a:pt x="616" y="0"/>
                      <a:pt x="615" y="1"/>
                      <a:pt x="615" y="2"/>
                    </a:cubicBezTo>
                    <a:cubicBezTo>
                      <a:pt x="615" y="3"/>
                      <a:pt x="616" y="4"/>
                      <a:pt x="617" y="4"/>
                    </a:cubicBezTo>
                    <a:cubicBezTo>
                      <a:pt x="621" y="4"/>
                      <a:pt x="621" y="4"/>
                      <a:pt x="621" y="4"/>
                    </a:cubicBezTo>
                    <a:cubicBezTo>
                      <a:pt x="622" y="4"/>
                      <a:pt x="623" y="3"/>
                      <a:pt x="623" y="2"/>
                    </a:cubicBezTo>
                    <a:cubicBezTo>
                      <a:pt x="623" y="1"/>
                      <a:pt x="622" y="0"/>
                      <a:pt x="621" y="0"/>
                    </a:cubicBezTo>
                    <a:moveTo>
                      <a:pt x="633" y="0"/>
                    </a:moveTo>
                    <a:cubicBezTo>
                      <a:pt x="629" y="0"/>
                      <a:pt x="629" y="0"/>
                      <a:pt x="629" y="0"/>
                    </a:cubicBezTo>
                    <a:cubicBezTo>
                      <a:pt x="628" y="0"/>
                      <a:pt x="627" y="1"/>
                      <a:pt x="627" y="2"/>
                    </a:cubicBezTo>
                    <a:cubicBezTo>
                      <a:pt x="627" y="3"/>
                      <a:pt x="628" y="4"/>
                      <a:pt x="629" y="4"/>
                    </a:cubicBezTo>
                    <a:cubicBezTo>
                      <a:pt x="633" y="4"/>
                      <a:pt x="633" y="4"/>
                      <a:pt x="633" y="4"/>
                    </a:cubicBezTo>
                    <a:cubicBezTo>
                      <a:pt x="634" y="4"/>
                      <a:pt x="635" y="3"/>
                      <a:pt x="635" y="2"/>
                    </a:cubicBezTo>
                    <a:cubicBezTo>
                      <a:pt x="635" y="1"/>
                      <a:pt x="634" y="0"/>
                      <a:pt x="633" y="0"/>
                    </a:cubicBezTo>
                    <a:moveTo>
                      <a:pt x="645" y="0"/>
                    </a:moveTo>
                    <a:cubicBezTo>
                      <a:pt x="641" y="0"/>
                      <a:pt x="641" y="0"/>
                      <a:pt x="641" y="0"/>
                    </a:cubicBezTo>
                    <a:cubicBezTo>
                      <a:pt x="640" y="0"/>
                      <a:pt x="639" y="1"/>
                      <a:pt x="639" y="2"/>
                    </a:cubicBezTo>
                    <a:cubicBezTo>
                      <a:pt x="639" y="3"/>
                      <a:pt x="640" y="4"/>
                      <a:pt x="641" y="4"/>
                    </a:cubicBezTo>
                    <a:cubicBezTo>
                      <a:pt x="645" y="4"/>
                      <a:pt x="645" y="4"/>
                      <a:pt x="645" y="4"/>
                    </a:cubicBezTo>
                    <a:cubicBezTo>
                      <a:pt x="646" y="4"/>
                      <a:pt x="647" y="3"/>
                      <a:pt x="647" y="2"/>
                    </a:cubicBezTo>
                    <a:cubicBezTo>
                      <a:pt x="647" y="1"/>
                      <a:pt x="646" y="0"/>
                      <a:pt x="645" y="0"/>
                    </a:cubicBezTo>
                    <a:moveTo>
                      <a:pt x="657" y="0"/>
                    </a:moveTo>
                    <a:cubicBezTo>
                      <a:pt x="653" y="0"/>
                      <a:pt x="653" y="0"/>
                      <a:pt x="653" y="0"/>
                    </a:cubicBezTo>
                    <a:cubicBezTo>
                      <a:pt x="652" y="0"/>
                      <a:pt x="651" y="1"/>
                      <a:pt x="651" y="2"/>
                    </a:cubicBezTo>
                    <a:cubicBezTo>
                      <a:pt x="651" y="3"/>
                      <a:pt x="652" y="4"/>
                      <a:pt x="653" y="4"/>
                    </a:cubicBezTo>
                    <a:cubicBezTo>
                      <a:pt x="657" y="4"/>
                      <a:pt x="657" y="4"/>
                      <a:pt x="657" y="4"/>
                    </a:cubicBezTo>
                    <a:cubicBezTo>
                      <a:pt x="658" y="4"/>
                      <a:pt x="659" y="3"/>
                      <a:pt x="659" y="2"/>
                    </a:cubicBezTo>
                    <a:cubicBezTo>
                      <a:pt x="659" y="1"/>
                      <a:pt x="658" y="0"/>
                      <a:pt x="657" y="0"/>
                    </a:cubicBezTo>
                    <a:moveTo>
                      <a:pt x="669" y="0"/>
                    </a:moveTo>
                    <a:cubicBezTo>
                      <a:pt x="665" y="0"/>
                      <a:pt x="665" y="0"/>
                      <a:pt x="665" y="0"/>
                    </a:cubicBezTo>
                    <a:cubicBezTo>
                      <a:pt x="664" y="0"/>
                      <a:pt x="663" y="1"/>
                      <a:pt x="663" y="2"/>
                    </a:cubicBezTo>
                    <a:cubicBezTo>
                      <a:pt x="663" y="3"/>
                      <a:pt x="664" y="4"/>
                      <a:pt x="665" y="4"/>
                    </a:cubicBezTo>
                    <a:cubicBezTo>
                      <a:pt x="669" y="4"/>
                      <a:pt x="669" y="4"/>
                      <a:pt x="669" y="4"/>
                    </a:cubicBezTo>
                    <a:cubicBezTo>
                      <a:pt x="671" y="4"/>
                      <a:pt x="671" y="3"/>
                      <a:pt x="671" y="2"/>
                    </a:cubicBezTo>
                    <a:cubicBezTo>
                      <a:pt x="671" y="1"/>
                      <a:pt x="671" y="0"/>
                      <a:pt x="669" y="0"/>
                    </a:cubicBezTo>
                    <a:moveTo>
                      <a:pt x="681" y="0"/>
                    </a:moveTo>
                    <a:cubicBezTo>
                      <a:pt x="677" y="0"/>
                      <a:pt x="677" y="0"/>
                      <a:pt x="677" y="0"/>
                    </a:cubicBezTo>
                    <a:cubicBezTo>
                      <a:pt x="676" y="0"/>
                      <a:pt x="675" y="1"/>
                      <a:pt x="675" y="2"/>
                    </a:cubicBezTo>
                    <a:cubicBezTo>
                      <a:pt x="675" y="3"/>
                      <a:pt x="676" y="4"/>
                      <a:pt x="677" y="4"/>
                    </a:cubicBezTo>
                    <a:cubicBezTo>
                      <a:pt x="681" y="4"/>
                      <a:pt x="681" y="4"/>
                      <a:pt x="681" y="4"/>
                    </a:cubicBezTo>
                    <a:cubicBezTo>
                      <a:pt x="683" y="4"/>
                      <a:pt x="684" y="3"/>
                      <a:pt x="684" y="2"/>
                    </a:cubicBezTo>
                    <a:cubicBezTo>
                      <a:pt x="684" y="1"/>
                      <a:pt x="683" y="0"/>
                      <a:pt x="681" y="0"/>
                    </a:cubicBezTo>
                    <a:moveTo>
                      <a:pt x="694" y="0"/>
                    </a:moveTo>
                    <a:cubicBezTo>
                      <a:pt x="690" y="0"/>
                      <a:pt x="690" y="0"/>
                      <a:pt x="690" y="0"/>
                    </a:cubicBezTo>
                    <a:cubicBezTo>
                      <a:pt x="688" y="0"/>
                      <a:pt x="688" y="1"/>
                      <a:pt x="688" y="2"/>
                    </a:cubicBezTo>
                    <a:cubicBezTo>
                      <a:pt x="688" y="3"/>
                      <a:pt x="688" y="4"/>
                      <a:pt x="690" y="4"/>
                    </a:cubicBezTo>
                    <a:cubicBezTo>
                      <a:pt x="694" y="4"/>
                      <a:pt x="694" y="4"/>
                      <a:pt x="694" y="4"/>
                    </a:cubicBezTo>
                    <a:cubicBezTo>
                      <a:pt x="695" y="4"/>
                      <a:pt x="696" y="3"/>
                      <a:pt x="696" y="2"/>
                    </a:cubicBezTo>
                    <a:cubicBezTo>
                      <a:pt x="696" y="1"/>
                      <a:pt x="695" y="0"/>
                      <a:pt x="694" y="0"/>
                    </a:cubicBezTo>
                    <a:moveTo>
                      <a:pt x="706" y="0"/>
                    </a:moveTo>
                    <a:cubicBezTo>
                      <a:pt x="702" y="0"/>
                      <a:pt x="702" y="0"/>
                      <a:pt x="702" y="0"/>
                    </a:cubicBezTo>
                    <a:cubicBezTo>
                      <a:pt x="700" y="0"/>
                      <a:pt x="700" y="1"/>
                      <a:pt x="700" y="2"/>
                    </a:cubicBezTo>
                    <a:cubicBezTo>
                      <a:pt x="700" y="3"/>
                      <a:pt x="700" y="4"/>
                      <a:pt x="702" y="4"/>
                    </a:cubicBezTo>
                    <a:cubicBezTo>
                      <a:pt x="706" y="4"/>
                      <a:pt x="706" y="4"/>
                      <a:pt x="706" y="4"/>
                    </a:cubicBezTo>
                    <a:cubicBezTo>
                      <a:pt x="707" y="4"/>
                      <a:pt x="708" y="3"/>
                      <a:pt x="708" y="2"/>
                    </a:cubicBezTo>
                    <a:cubicBezTo>
                      <a:pt x="708" y="1"/>
                      <a:pt x="707" y="0"/>
                      <a:pt x="706" y="0"/>
                    </a:cubicBezTo>
                    <a:moveTo>
                      <a:pt x="718" y="0"/>
                    </a:moveTo>
                    <a:cubicBezTo>
                      <a:pt x="714" y="0"/>
                      <a:pt x="714" y="0"/>
                      <a:pt x="714" y="0"/>
                    </a:cubicBezTo>
                    <a:cubicBezTo>
                      <a:pt x="713" y="0"/>
                      <a:pt x="712" y="1"/>
                      <a:pt x="712" y="2"/>
                    </a:cubicBezTo>
                    <a:cubicBezTo>
                      <a:pt x="712" y="3"/>
                      <a:pt x="713" y="4"/>
                      <a:pt x="714" y="4"/>
                    </a:cubicBezTo>
                    <a:cubicBezTo>
                      <a:pt x="718" y="4"/>
                      <a:pt x="718" y="4"/>
                      <a:pt x="718" y="4"/>
                    </a:cubicBezTo>
                    <a:cubicBezTo>
                      <a:pt x="719" y="4"/>
                      <a:pt x="720" y="3"/>
                      <a:pt x="720" y="2"/>
                    </a:cubicBezTo>
                    <a:cubicBezTo>
                      <a:pt x="720" y="1"/>
                      <a:pt x="719" y="0"/>
                      <a:pt x="718" y="0"/>
                    </a:cubicBezTo>
                    <a:moveTo>
                      <a:pt x="730" y="0"/>
                    </a:moveTo>
                    <a:cubicBezTo>
                      <a:pt x="726" y="0"/>
                      <a:pt x="726" y="0"/>
                      <a:pt x="726" y="0"/>
                    </a:cubicBezTo>
                    <a:cubicBezTo>
                      <a:pt x="725" y="0"/>
                      <a:pt x="724" y="1"/>
                      <a:pt x="724" y="2"/>
                    </a:cubicBezTo>
                    <a:cubicBezTo>
                      <a:pt x="724" y="3"/>
                      <a:pt x="725" y="4"/>
                      <a:pt x="726" y="4"/>
                    </a:cubicBezTo>
                    <a:cubicBezTo>
                      <a:pt x="730" y="4"/>
                      <a:pt x="730" y="4"/>
                      <a:pt x="730" y="4"/>
                    </a:cubicBezTo>
                    <a:cubicBezTo>
                      <a:pt x="731" y="4"/>
                      <a:pt x="732" y="3"/>
                      <a:pt x="732" y="2"/>
                    </a:cubicBezTo>
                    <a:cubicBezTo>
                      <a:pt x="732" y="1"/>
                      <a:pt x="731" y="0"/>
                      <a:pt x="730" y="0"/>
                    </a:cubicBezTo>
                    <a:moveTo>
                      <a:pt x="742" y="0"/>
                    </a:moveTo>
                    <a:cubicBezTo>
                      <a:pt x="738" y="0"/>
                      <a:pt x="738" y="0"/>
                      <a:pt x="738" y="0"/>
                    </a:cubicBezTo>
                    <a:cubicBezTo>
                      <a:pt x="737" y="0"/>
                      <a:pt x="736" y="1"/>
                      <a:pt x="736" y="2"/>
                    </a:cubicBezTo>
                    <a:cubicBezTo>
                      <a:pt x="736" y="3"/>
                      <a:pt x="737" y="4"/>
                      <a:pt x="738" y="4"/>
                    </a:cubicBezTo>
                    <a:cubicBezTo>
                      <a:pt x="742" y="4"/>
                      <a:pt x="742" y="4"/>
                      <a:pt x="742" y="4"/>
                    </a:cubicBezTo>
                    <a:cubicBezTo>
                      <a:pt x="743" y="4"/>
                      <a:pt x="744" y="3"/>
                      <a:pt x="744" y="2"/>
                    </a:cubicBezTo>
                    <a:cubicBezTo>
                      <a:pt x="744" y="1"/>
                      <a:pt x="743" y="0"/>
                      <a:pt x="742" y="0"/>
                    </a:cubicBezTo>
                    <a:moveTo>
                      <a:pt x="754" y="0"/>
                    </a:moveTo>
                    <a:cubicBezTo>
                      <a:pt x="750" y="0"/>
                      <a:pt x="750" y="0"/>
                      <a:pt x="750" y="0"/>
                    </a:cubicBezTo>
                    <a:cubicBezTo>
                      <a:pt x="749" y="0"/>
                      <a:pt x="748" y="1"/>
                      <a:pt x="748" y="2"/>
                    </a:cubicBezTo>
                    <a:cubicBezTo>
                      <a:pt x="748" y="3"/>
                      <a:pt x="749" y="4"/>
                      <a:pt x="750" y="4"/>
                    </a:cubicBezTo>
                    <a:cubicBezTo>
                      <a:pt x="754" y="4"/>
                      <a:pt x="754" y="4"/>
                      <a:pt x="754" y="4"/>
                    </a:cubicBezTo>
                    <a:cubicBezTo>
                      <a:pt x="755" y="4"/>
                      <a:pt x="756" y="3"/>
                      <a:pt x="756" y="2"/>
                    </a:cubicBezTo>
                    <a:cubicBezTo>
                      <a:pt x="756" y="1"/>
                      <a:pt x="755" y="0"/>
                      <a:pt x="754" y="0"/>
                    </a:cubicBezTo>
                    <a:moveTo>
                      <a:pt x="766" y="0"/>
                    </a:moveTo>
                    <a:cubicBezTo>
                      <a:pt x="762" y="0"/>
                      <a:pt x="762" y="0"/>
                      <a:pt x="762" y="0"/>
                    </a:cubicBezTo>
                    <a:cubicBezTo>
                      <a:pt x="761" y="0"/>
                      <a:pt x="760" y="1"/>
                      <a:pt x="760" y="2"/>
                    </a:cubicBezTo>
                    <a:cubicBezTo>
                      <a:pt x="760" y="3"/>
                      <a:pt x="761" y="4"/>
                      <a:pt x="762" y="4"/>
                    </a:cubicBezTo>
                    <a:cubicBezTo>
                      <a:pt x="766" y="4"/>
                      <a:pt x="766" y="4"/>
                      <a:pt x="766" y="4"/>
                    </a:cubicBezTo>
                    <a:cubicBezTo>
                      <a:pt x="767" y="4"/>
                      <a:pt x="768" y="3"/>
                      <a:pt x="768" y="2"/>
                    </a:cubicBezTo>
                    <a:cubicBezTo>
                      <a:pt x="768" y="1"/>
                      <a:pt x="767" y="0"/>
                      <a:pt x="766" y="0"/>
                    </a:cubicBezTo>
                    <a:moveTo>
                      <a:pt x="778" y="0"/>
                    </a:moveTo>
                    <a:cubicBezTo>
                      <a:pt x="774" y="0"/>
                      <a:pt x="774" y="0"/>
                      <a:pt x="774" y="0"/>
                    </a:cubicBezTo>
                    <a:cubicBezTo>
                      <a:pt x="773" y="0"/>
                      <a:pt x="772" y="1"/>
                      <a:pt x="772" y="2"/>
                    </a:cubicBezTo>
                    <a:cubicBezTo>
                      <a:pt x="772" y="3"/>
                      <a:pt x="773" y="4"/>
                      <a:pt x="774" y="4"/>
                    </a:cubicBezTo>
                    <a:cubicBezTo>
                      <a:pt x="778" y="4"/>
                      <a:pt x="778" y="4"/>
                      <a:pt x="778" y="4"/>
                    </a:cubicBezTo>
                    <a:cubicBezTo>
                      <a:pt x="779" y="4"/>
                      <a:pt x="780" y="3"/>
                      <a:pt x="780" y="2"/>
                    </a:cubicBezTo>
                    <a:cubicBezTo>
                      <a:pt x="780" y="1"/>
                      <a:pt x="779" y="0"/>
                      <a:pt x="778" y="0"/>
                    </a:cubicBezTo>
                    <a:moveTo>
                      <a:pt x="790" y="0"/>
                    </a:moveTo>
                    <a:cubicBezTo>
                      <a:pt x="786" y="0"/>
                      <a:pt x="786" y="0"/>
                      <a:pt x="786" y="0"/>
                    </a:cubicBezTo>
                    <a:cubicBezTo>
                      <a:pt x="785" y="0"/>
                      <a:pt x="784" y="1"/>
                      <a:pt x="784" y="2"/>
                    </a:cubicBezTo>
                    <a:cubicBezTo>
                      <a:pt x="784" y="3"/>
                      <a:pt x="785" y="4"/>
                      <a:pt x="786" y="4"/>
                    </a:cubicBezTo>
                    <a:cubicBezTo>
                      <a:pt x="790" y="4"/>
                      <a:pt x="790" y="4"/>
                      <a:pt x="790" y="4"/>
                    </a:cubicBezTo>
                    <a:cubicBezTo>
                      <a:pt x="791" y="4"/>
                      <a:pt x="792" y="3"/>
                      <a:pt x="792" y="2"/>
                    </a:cubicBezTo>
                    <a:cubicBezTo>
                      <a:pt x="792" y="1"/>
                      <a:pt x="791" y="0"/>
                      <a:pt x="790" y="0"/>
                    </a:cubicBezTo>
                    <a:moveTo>
                      <a:pt x="802" y="0"/>
                    </a:moveTo>
                    <a:cubicBezTo>
                      <a:pt x="798" y="0"/>
                      <a:pt x="798" y="0"/>
                      <a:pt x="798" y="0"/>
                    </a:cubicBezTo>
                    <a:cubicBezTo>
                      <a:pt x="797" y="0"/>
                      <a:pt x="796" y="1"/>
                      <a:pt x="796" y="2"/>
                    </a:cubicBezTo>
                    <a:cubicBezTo>
                      <a:pt x="796" y="3"/>
                      <a:pt x="797" y="4"/>
                      <a:pt x="798" y="4"/>
                    </a:cubicBezTo>
                    <a:cubicBezTo>
                      <a:pt x="802" y="4"/>
                      <a:pt x="802" y="4"/>
                      <a:pt x="802" y="4"/>
                    </a:cubicBezTo>
                    <a:cubicBezTo>
                      <a:pt x="803" y="4"/>
                      <a:pt x="804" y="3"/>
                      <a:pt x="804" y="2"/>
                    </a:cubicBezTo>
                    <a:cubicBezTo>
                      <a:pt x="804" y="1"/>
                      <a:pt x="803" y="0"/>
                      <a:pt x="802" y="0"/>
                    </a:cubicBezTo>
                    <a:moveTo>
                      <a:pt x="814" y="0"/>
                    </a:moveTo>
                    <a:cubicBezTo>
                      <a:pt x="810" y="0"/>
                      <a:pt x="810" y="0"/>
                      <a:pt x="810" y="0"/>
                    </a:cubicBezTo>
                    <a:cubicBezTo>
                      <a:pt x="809" y="0"/>
                      <a:pt x="808" y="1"/>
                      <a:pt x="808" y="2"/>
                    </a:cubicBezTo>
                    <a:cubicBezTo>
                      <a:pt x="808" y="3"/>
                      <a:pt x="809" y="4"/>
                      <a:pt x="810" y="4"/>
                    </a:cubicBezTo>
                    <a:cubicBezTo>
                      <a:pt x="814" y="4"/>
                      <a:pt x="814" y="4"/>
                      <a:pt x="814" y="4"/>
                    </a:cubicBezTo>
                    <a:cubicBezTo>
                      <a:pt x="815" y="4"/>
                      <a:pt x="816" y="3"/>
                      <a:pt x="816" y="2"/>
                    </a:cubicBezTo>
                    <a:cubicBezTo>
                      <a:pt x="816" y="1"/>
                      <a:pt x="815" y="0"/>
                      <a:pt x="814" y="0"/>
                    </a:cubicBezTo>
                    <a:moveTo>
                      <a:pt x="826" y="0"/>
                    </a:moveTo>
                    <a:cubicBezTo>
                      <a:pt x="822" y="0"/>
                      <a:pt x="822" y="0"/>
                      <a:pt x="822" y="0"/>
                    </a:cubicBezTo>
                    <a:cubicBezTo>
                      <a:pt x="821" y="0"/>
                      <a:pt x="820" y="1"/>
                      <a:pt x="820" y="2"/>
                    </a:cubicBezTo>
                    <a:cubicBezTo>
                      <a:pt x="820" y="3"/>
                      <a:pt x="821" y="4"/>
                      <a:pt x="822" y="4"/>
                    </a:cubicBezTo>
                    <a:cubicBezTo>
                      <a:pt x="826" y="4"/>
                      <a:pt x="826" y="4"/>
                      <a:pt x="826" y="4"/>
                    </a:cubicBezTo>
                    <a:cubicBezTo>
                      <a:pt x="827" y="4"/>
                      <a:pt x="828" y="3"/>
                      <a:pt x="828" y="2"/>
                    </a:cubicBezTo>
                    <a:cubicBezTo>
                      <a:pt x="828" y="1"/>
                      <a:pt x="827" y="0"/>
                      <a:pt x="826" y="0"/>
                    </a:cubicBezTo>
                    <a:moveTo>
                      <a:pt x="838" y="0"/>
                    </a:moveTo>
                    <a:cubicBezTo>
                      <a:pt x="834" y="0"/>
                      <a:pt x="834" y="0"/>
                      <a:pt x="834" y="0"/>
                    </a:cubicBezTo>
                    <a:cubicBezTo>
                      <a:pt x="833" y="0"/>
                      <a:pt x="832" y="1"/>
                      <a:pt x="832" y="2"/>
                    </a:cubicBezTo>
                    <a:cubicBezTo>
                      <a:pt x="832" y="3"/>
                      <a:pt x="833" y="4"/>
                      <a:pt x="834" y="4"/>
                    </a:cubicBezTo>
                    <a:cubicBezTo>
                      <a:pt x="838" y="4"/>
                      <a:pt x="838" y="4"/>
                      <a:pt x="838" y="4"/>
                    </a:cubicBezTo>
                    <a:cubicBezTo>
                      <a:pt x="839" y="4"/>
                      <a:pt x="840" y="3"/>
                      <a:pt x="840" y="2"/>
                    </a:cubicBezTo>
                    <a:cubicBezTo>
                      <a:pt x="840" y="1"/>
                      <a:pt x="839" y="0"/>
                      <a:pt x="838" y="0"/>
                    </a:cubicBezTo>
                    <a:moveTo>
                      <a:pt x="850" y="0"/>
                    </a:moveTo>
                    <a:cubicBezTo>
                      <a:pt x="846" y="0"/>
                      <a:pt x="846" y="0"/>
                      <a:pt x="846" y="0"/>
                    </a:cubicBezTo>
                    <a:cubicBezTo>
                      <a:pt x="845" y="0"/>
                      <a:pt x="844" y="1"/>
                      <a:pt x="844" y="2"/>
                    </a:cubicBezTo>
                    <a:cubicBezTo>
                      <a:pt x="844" y="3"/>
                      <a:pt x="845" y="4"/>
                      <a:pt x="846" y="4"/>
                    </a:cubicBezTo>
                    <a:cubicBezTo>
                      <a:pt x="850" y="4"/>
                      <a:pt x="850" y="4"/>
                      <a:pt x="850" y="4"/>
                    </a:cubicBezTo>
                    <a:cubicBezTo>
                      <a:pt x="852" y="4"/>
                      <a:pt x="852" y="3"/>
                      <a:pt x="852" y="2"/>
                    </a:cubicBezTo>
                    <a:cubicBezTo>
                      <a:pt x="852" y="1"/>
                      <a:pt x="852" y="0"/>
                      <a:pt x="850" y="0"/>
                    </a:cubicBezTo>
                    <a:moveTo>
                      <a:pt x="862" y="0"/>
                    </a:moveTo>
                    <a:cubicBezTo>
                      <a:pt x="858" y="0"/>
                      <a:pt x="858" y="0"/>
                      <a:pt x="858" y="0"/>
                    </a:cubicBezTo>
                    <a:cubicBezTo>
                      <a:pt x="857" y="0"/>
                      <a:pt x="856" y="1"/>
                      <a:pt x="856" y="2"/>
                    </a:cubicBezTo>
                    <a:cubicBezTo>
                      <a:pt x="856" y="3"/>
                      <a:pt x="857" y="4"/>
                      <a:pt x="858" y="4"/>
                    </a:cubicBezTo>
                    <a:cubicBezTo>
                      <a:pt x="862" y="4"/>
                      <a:pt x="862" y="4"/>
                      <a:pt x="862" y="4"/>
                    </a:cubicBezTo>
                    <a:cubicBezTo>
                      <a:pt x="864" y="4"/>
                      <a:pt x="864" y="3"/>
                      <a:pt x="864" y="2"/>
                    </a:cubicBezTo>
                    <a:cubicBezTo>
                      <a:pt x="864" y="1"/>
                      <a:pt x="864" y="0"/>
                      <a:pt x="862" y="0"/>
                    </a:cubicBezTo>
                    <a:moveTo>
                      <a:pt x="875" y="0"/>
                    </a:moveTo>
                    <a:cubicBezTo>
                      <a:pt x="871" y="0"/>
                      <a:pt x="871" y="0"/>
                      <a:pt x="871" y="0"/>
                    </a:cubicBezTo>
                    <a:cubicBezTo>
                      <a:pt x="869" y="0"/>
                      <a:pt x="869" y="1"/>
                      <a:pt x="869" y="2"/>
                    </a:cubicBezTo>
                    <a:cubicBezTo>
                      <a:pt x="869" y="3"/>
                      <a:pt x="869" y="4"/>
                      <a:pt x="871" y="4"/>
                    </a:cubicBezTo>
                    <a:cubicBezTo>
                      <a:pt x="875" y="4"/>
                      <a:pt x="875" y="4"/>
                      <a:pt x="875" y="4"/>
                    </a:cubicBezTo>
                    <a:cubicBezTo>
                      <a:pt x="876" y="4"/>
                      <a:pt x="877" y="3"/>
                      <a:pt x="877" y="2"/>
                    </a:cubicBezTo>
                    <a:cubicBezTo>
                      <a:pt x="877" y="1"/>
                      <a:pt x="876" y="0"/>
                      <a:pt x="875" y="0"/>
                    </a:cubicBezTo>
                    <a:moveTo>
                      <a:pt x="887" y="0"/>
                    </a:moveTo>
                    <a:cubicBezTo>
                      <a:pt x="883" y="0"/>
                      <a:pt x="883" y="0"/>
                      <a:pt x="883" y="0"/>
                    </a:cubicBezTo>
                    <a:cubicBezTo>
                      <a:pt x="881" y="0"/>
                      <a:pt x="881" y="1"/>
                      <a:pt x="881" y="2"/>
                    </a:cubicBezTo>
                    <a:cubicBezTo>
                      <a:pt x="881" y="3"/>
                      <a:pt x="881" y="4"/>
                      <a:pt x="883" y="4"/>
                    </a:cubicBezTo>
                    <a:cubicBezTo>
                      <a:pt x="887" y="4"/>
                      <a:pt x="887" y="4"/>
                      <a:pt x="887" y="4"/>
                    </a:cubicBezTo>
                    <a:cubicBezTo>
                      <a:pt x="888" y="4"/>
                      <a:pt x="889" y="3"/>
                      <a:pt x="889" y="2"/>
                    </a:cubicBezTo>
                    <a:cubicBezTo>
                      <a:pt x="889" y="1"/>
                      <a:pt x="888" y="0"/>
                      <a:pt x="887" y="0"/>
                    </a:cubicBezTo>
                    <a:moveTo>
                      <a:pt x="899" y="0"/>
                    </a:moveTo>
                    <a:cubicBezTo>
                      <a:pt x="895" y="0"/>
                      <a:pt x="895" y="0"/>
                      <a:pt x="895" y="0"/>
                    </a:cubicBezTo>
                    <a:cubicBezTo>
                      <a:pt x="894" y="0"/>
                      <a:pt x="893" y="1"/>
                      <a:pt x="893" y="2"/>
                    </a:cubicBezTo>
                    <a:cubicBezTo>
                      <a:pt x="893" y="3"/>
                      <a:pt x="894" y="4"/>
                      <a:pt x="895" y="4"/>
                    </a:cubicBezTo>
                    <a:cubicBezTo>
                      <a:pt x="899" y="4"/>
                      <a:pt x="899" y="4"/>
                      <a:pt x="899" y="4"/>
                    </a:cubicBezTo>
                    <a:cubicBezTo>
                      <a:pt x="900" y="4"/>
                      <a:pt x="901" y="3"/>
                      <a:pt x="901" y="2"/>
                    </a:cubicBezTo>
                    <a:cubicBezTo>
                      <a:pt x="901" y="1"/>
                      <a:pt x="900" y="0"/>
                      <a:pt x="899" y="0"/>
                    </a:cubicBezTo>
                    <a:moveTo>
                      <a:pt x="911" y="0"/>
                    </a:moveTo>
                    <a:cubicBezTo>
                      <a:pt x="907" y="0"/>
                      <a:pt x="907" y="0"/>
                      <a:pt x="907" y="0"/>
                    </a:cubicBezTo>
                    <a:cubicBezTo>
                      <a:pt x="906" y="0"/>
                      <a:pt x="905" y="1"/>
                      <a:pt x="905" y="2"/>
                    </a:cubicBezTo>
                    <a:cubicBezTo>
                      <a:pt x="905" y="3"/>
                      <a:pt x="906" y="4"/>
                      <a:pt x="907" y="4"/>
                    </a:cubicBezTo>
                    <a:cubicBezTo>
                      <a:pt x="911" y="4"/>
                      <a:pt x="911" y="4"/>
                      <a:pt x="911" y="4"/>
                    </a:cubicBezTo>
                    <a:cubicBezTo>
                      <a:pt x="912" y="4"/>
                      <a:pt x="913" y="3"/>
                      <a:pt x="913" y="2"/>
                    </a:cubicBezTo>
                    <a:cubicBezTo>
                      <a:pt x="913" y="1"/>
                      <a:pt x="912" y="0"/>
                      <a:pt x="911" y="0"/>
                    </a:cubicBezTo>
                    <a:moveTo>
                      <a:pt x="923" y="0"/>
                    </a:moveTo>
                    <a:cubicBezTo>
                      <a:pt x="919" y="0"/>
                      <a:pt x="919" y="0"/>
                      <a:pt x="919" y="0"/>
                    </a:cubicBezTo>
                    <a:cubicBezTo>
                      <a:pt x="918" y="0"/>
                      <a:pt x="917" y="1"/>
                      <a:pt x="917" y="2"/>
                    </a:cubicBezTo>
                    <a:cubicBezTo>
                      <a:pt x="917" y="3"/>
                      <a:pt x="918" y="4"/>
                      <a:pt x="919" y="4"/>
                    </a:cubicBezTo>
                    <a:cubicBezTo>
                      <a:pt x="923" y="4"/>
                      <a:pt x="923" y="4"/>
                      <a:pt x="923" y="4"/>
                    </a:cubicBezTo>
                    <a:cubicBezTo>
                      <a:pt x="924" y="4"/>
                      <a:pt x="925" y="3"/>
                      <a:pt x="925" y="2"/>
                    </a:cubicBezTo>
                    <a:cubicBezTo>
                      <a:pt x="925" y="1"/>
                      <a:pt x="924" y="0"/>
                      <a:pt x="923" y="0"/>
                    </a:cubicBezTo>
                    <a:moveTo>
                      <a:pt x="935" y="0"/>
                    </a:moveTo>
                    <a:cubicBezTo>
                      <a:pt x="931" y="0"/>
                      <a:pt x="931" y="0"/>
                      <a:pt x="931" y="0"/>
                    </a:cubicBezTo>
                    <a:cubicBezTo>
                      <a:pt x="930" y="0"/>
                      <a:pt x="929" y="1"/>
                      <a:pt x="929" y="2"/>
                    </a:cubicBezTo>
                    <a:cubicBezTo>
                      <a:pt x="929" y="3"/>
                      <a:pt x="930" y="4"/>
                      <a:pt x="931" y="4"/>
                    </a:cubicBezTo>
                    <a:cubicBezTo>
                      <a:pt x="935" y="4"/>
                      <a:pt x="935" y="4"/>
                      <a:pt x="935" y="4"/>
                    </a:cubicBezTo>
                    <a:cubicBezTo>
                      <a:pt x="936" y="4"/>
                      <a:pt x="937" y="3"/>
                      <a:pt x="937" y="2"/>
                    </a:cubicBezTo>
                    <a:cubicBezTo>
                      <a:pt x="937" y="1"/>
                      <a:pt x="936" y="0"/>
                      <a:pt x="935" y="0"/>
                    </a:cubicBezTo>
                    <a:moveTo>
                      <a:pt x="947" y="0"/>
                    </a:moveTo>
                    <a:cubicBezTo>
                      <a:pt x="943" y="0"/>
                      <a:pt x="943" y="0"/>
                      <a:pt x="943" y="0"/>
                    </a:cubicBezTo>
                    <a:cubicBezTo>
                      <a:pt x="942" y="0"/>
                      <a:pt x="941" y="1"/>
                      <a:pt x="941" y="2"/>
                    </a:cubicBezTo>
                    <a:cubicBezTo>
                      <a:pt x="941" y="3"/>
                      <a:pt x="942" y="4"/>
                      <a:pt x="943" y="4"/>
                    </a:cubicBezTo>
                    <a:cubicBezTo>
                      <a:pt x="947" y="4"/>
                      <a:pt x="947" y="4"/>
                      <a:pt x="947" y="4"/>
                    </a:cubicBezTo>
                    <a:cubicBezTo>
                      <a:pt x="948" y="4"/>
                      <a:pt x="949" y="3"/>
                      <a:pt x="949" y="2"/>
                    </a:cubicBezTo>
                    <a:cubicBezTo>
                      <a:pt x="949" y="1"/>
                      <a:pt x="948" y="0"/>
                      <a:pt x="947" y="0"/>
                    </a:cubicBezTo>
                    <a:moveTo>
                      <a:pt x="959" y="0"/>
                    </a:moveTo>
                    <a:cubicBezTo>
                      <a:pt x="955" y="0"/>
                      <a:pt x="955" y="0"/>
                      <a:pt x="955" y="0"/>
                    </a:cubicBezTo>
                    <a:cubicBezTo>
                      <a:pt x="954" y="0"/>
                      <a:pt x="953" y="1"/>
                      <a:pt x="953" y="2"/>
                    </a:cubicBezTo>
                    <a:cubicBezTo>
                      <a:pt x="953" y="3"/>
                      <a:pt x="954" y="4"/>
                      <a:pt x="955" y="4"/>
                    </a:cubicBezTo>
                    <a:cubicBezTo>
                      <a:pt x="959" y="4"/>
                      <a:pt x="959" y="4"/>
                      <a:pt x="959" y="4"/>
                    </a:cubicBezTo>
                    <a:cubicBezTo>
                      <a:pt x="960" y="4"/>
                      <a:pt x="961" y="3"/>
                      <a:pt x="961" y="2"/>
                    </a:cubicBezTo>
                    <a:cubicBezTo>
                      <a:pt x="961" y="1"/>
                      <a:pt x="960" y="0"/>
                      <a:pt x="95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Freeform 8">
                <a:extLst>
                  <a:ext uri="{FF2B5EF4-FFF2-40B4-BE49-F238E27FC236}">
                    <a16:creationId xmlns:a16="http://schemas.microsoft.com/office/drawing/2014/main" id="{31AF1701-3DC4-4312-BC47-2B55D8F3AA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8432" y="2619382"/>
                <a:ext cx="873597" cy="940641"/>
              </a:xfrm>
              <a:custGeom>
                <a:avLst/>
                <a:gdLst>
                  <a:gd name="T0" fmla="*/ 91 w 189"/>
                  <a:gd name="T1" fmla="*/ 22 h 202"/>
                  <a:gd name="T2" fmla="*/ 89 w 189"/>
                  <a:gd name="T3" fmla="*/ 20 h 202"/>
                  <a:gd name="T4" fmla="*/ 91 w 189"/>
                  <a:gd name="T5" fmla="*/ 18 h 202"/>
                  <a:gd name="T6" fmla="*/ 95 w 189"/>
                  <a:gd name="T7" fmla="*/ 18 h 202"/>
                  <a:gd name="T8" fmla="*/ 97 w 189"/>
                  <a:gd name="T9" fmla="*/ 20 h 202"/>
                  <a:gd name="T10" fmla="*/ 95 w 189"/>
                  <a:gd name="T11" fmla="*/ 22 h 202"/>
                  <a:gd name="T12" fmla="*/ 91 w 189"/>
                  <a:gd name="T13" fmla="*/ 22 h 202"/>
                  <a:gd name="T14" fmla="*/ 103 w 189"/>
                  <a:gd name="T15" fmla="*/ 22 h 202"/>
                  <a:gd name="T16" fmla="*/ 101 w 189"/>
                  <a:gd name="T17" fmla="*/ 20 h 202"/>
                  <a:gd name="T18" fmla="*/ 103 w 189"/>
                  <a:gd name="T19" fmla="*/ 18 h 202"/>
                  <a:gd name="T20" fmla="*/ 107 w 189"/>
                  <a:gd name="T21" fmla="*/ 18 h 202"/>
                  <a:gd name="T22" fmla="*/ 109 w 189"/>
                  <a:gd name="T23" fmla="*/ 20 h 202"/>
                  <a:gd name="T24" fmla="*/ 107 w 189"/>
                  <a:gd name="T25" fmla="*/ 22 h 202"/>
                  <a:gd name="T26" fmla="*/ 103 w 189"/>
                  <a:gd name="T27" fmla="*/ 22 h 202"/>
                  <a:gd name="T28" fmla="*/ 42 w 189"/>
                  <a:gd name="T29" fmla="*/ 0 h 202"/>
                  <a:gd name="T30" fmla="*/ 0 w 189"/>
                  <a:gd name="T31" fmla="*/ 0 h 202"/>
                  <a:gd name="T32" fmla="*/ 68 w 189"/>
                  <a:gd name="T33" fmla="*/ 18 h 202"/>
                  <a:gd name="T34" fmla="*/ 71 w 189"/>
                  <a:gd name="T35" fmla="*/ 18 h 202"/>
                  <a:gd name="T36" fmla="*/ 72 w 189"/>
                  <a:gd name="T37" fmla="*/ 19 h 202"/>
                  <a:gd name="T38" fmla="*/ 77 w 189"/>
                  <a:gd name="T39" fmla="*/ 20 h 202"/>
                  <a:gd name="T40" fmla="*/ 77 w 189"/>
                  <a:gd name="T41" fmla="*/ 20 h 202"/>
                  <a:gd name="T42" fmla="*/ 79 w 189"/>
                  <a:gd name="T43" fmla="*/ 18 h 202"/>
                  <a:gd name="T44" fmla="*/ 83 w 189"/>
                  <a:gd name="T45" fmla="*/ 18 h 202"/>
                  <a:gd name="T46" fmla="*/ 85 w 189"/>
                  <a:gd name="T47" fmla="*/ 20 h 202"/>
                  <a:gd name="T48" fmla="*/ 83 w 189"/>
                  <a:gd name="T49" fmla="*/ 22 h 202"/>
                  <a:gd name="T50" fmla="*/ 81 w 189"/>
                  <a:gd name="T51" fmla="*/ 22 h 202"/>
                  <a:gd name="T52" fmla="*/ 178 w 189"/>
                  <a:gd name="T53" fmla="*/ 48 h 202"/>
                  <a:gd name="T54" fmla="*/ 178 w 189"/>
                  <a:gd name="T55" fmla="*/ 67 h 202"/>
                  <a:gd name="T56" fmla="*/ 178 w 189"/>
                  <a:gd name="T57" fmla="*/ 70 h 202"/>
                  <a:gd name="T58" fmla="*/ 178 w 189"/>
                  <a:gd name="T59" fmla="*/ 180 h 202"/>
                  <a:gd name="T60" fmla="*/ 179 w 189"/>
                  <a:gd name="T61" fmla="*/ 180 h 202"/>
                  <a:gd name="T62" fmla="*/ 181 w 189"/>
                  <a:gd name="T63" fmla="*/ 182 h 202"/>
                  <a:gd name="T64" fmla="*/ 179 w 189"/>
                  <a:gd name="T65" fmla="*/ 184 h 202"/>
                  <a:gd name="T66" fmla="*/ 178 w 189"/>
                  <a:gd name="T67" fmla="*/ 184 h 202"/>
                  <a:gd name="T68" fmla="*/ 178 w 189"/>
                  <a:gd name="T69" fmla="*/ 202 h 202"/>
                  <a:gd name="T70" fmla="*/ 189 w 189"/>
                  <a:gd name="T71" fmla="*/ 202 h 202"/>
                  <a:gd name="T72" fmla="*/ 189 w 189"/>
                  <a:gd name="T73" fmla="*/ 184 h 202"/>
                  <a:gd name="T74" fmla="*/ 187 w 189"/>
                  <a:gd name="T75" fmla="*/ 184 h 202"/>
                  <a:gd name="T76" fmla="*/ 185 w 189"/>
                  <a:gd name="T77" fmla="*/ 182 h 202"/>
                  <a:gd name="T78" fmla="*/ 187 w 189"/>
                  <a:gd name="T79" fmla="*/ 180 h 202"/>
                  <a:gd name="T80" fmla="*/ 189 w 189"/>
                  <a:gd name="T81" fmla="*/ 180 h 202"/>
                  <a:gd name="T82" fmla="*/ 189 w 189"/>
                  <a:gd name="T83" fmla="*/ 40 h 202"/>
                  <a:gd name="T84" fmla="*/ 121 w 189"/>
                  <a:gd name="T85" fmla="*/ 21 h 202"/>
                  <a:gd name="T86" fmla="*/ 119 w 189"/>
                  <a:gd name="T87" fmla="*/ 22 h 202"/>
                  <a:gd name="T88" fmla="*/ 115 w 189"/>
                  <a:gd name="T89" fmla="*/ 22 h 202"/>
                  <a:gd name="T90" fmla="*/ 113 w 189"/>
                  <a:gd name="T91" fmla="*/ 20 h 202"/>
                  <a:gd name="T92" fmla="*/ 113 w 189"/>
                  <a:gd name="T93" fmla="*/ 19 h 202"/>
                  <a:gd name="T94" fmla="*/ 42 w 189"/>
                  <a:gd name="T95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" h="202">
                    <a:moveTo>
                      <a:pt x="91" y="22"/>
                    </a:moveTo>
                    <a:cubicBezTo>
                      <a:pt x="90" y="22"/>
                      <a:pt x="89" y="21"/>
                      <a:pt x="89" y="20"/>
                    </a:cubicBezTo>
                    <a:cubicBezTo>
                      <a:pt x="89" y="19"/>
                      <a:pt x="90" y="18"/>
                      <a:pt x="91" y="18"/>
                    </a:cubicBezTo>
                    <a:cubicBezTo>
                      <a:pt x="95" y="18"/>
                      <a:pt x="95" y="18"/>
                      <a:pt x="95" y="18"/>
                    </a:cubicBezTo>
                    <a:cubicBezTo>
                      <a:pt x="96" y="18"/>
                      <a:pt x="97" y="19"/>
                      <a:pt x="97" y="20"/>
                    </a:cubicBezTo>
                    <a:cubicBezTo>
                      <a:pt x="97" y="21"/>
                      <a:pt x="96" y="22"/>
                      <a:pt x="95" y="22"/>
                    </a:cubicBezTo>
                    <a:cubicBezTo>
                      <a:pt x="91" y="22"/>
                      <a:pt x="91" y="22"/>
                      <a:pt x="91" y="22"/>
                    </a:cubicBezTo>
                    <a:moveTo>
                      <a:pt x="103" y="22"/>
                    </a:moveTo>
                    <a:cubicBezTo>
                      <a:pt x="102" y="22"/>
                      <a:pt x="101" y="21"/>
                      <a:pt x="101" y="20"/>
                    </a:cubicBezTo>
                    <a:cubicBezTo>
                      <a:pt x="101" y="19"/>
                      <a:pt x="102" y="18"/>
                      <a:pt x="103" y="18"/>
                    </a:cubicBezTo>
                    <a:cubicBezTo>
                      <a:pt x="107" y="18"/>
                      <a:pt x="107" y="18"/>
                      <a:pt x="107" y="18"/>
                    </a:cubicBezTo>
                    <a:cubicBezTo>
                      <a:pt x="108" y="18"/>
                      <a:pt x="109" y="19"/>
                      <a:pt x="109" y="20"/>
                    </a:cubicBezTo>
                    <a:cubicBezTo>
                      <a:pt x="109" y="21"/>
                      <a:pt x="108" y="22"/>
                      <a:pt x="107" y="22"/>
                    </a:cubicBezTo>
                    <a:cubicBezTo>
                      <a:pt x="103" y="22"/>
                      <a:pt x="103" y="22"/>
                      <a:pt x="103" y="22"/>
                    </a:cubicBezTo>
                    <a:moveTo>
                      <a:pt x="4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1" y="18"/>
                      <a:pt x="72" y="19"/>
                      <a:pt x="72" y="19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7" y="20"/>
                      <a:pt x="77" y="20"/>
                      <a:pt x="77" y="20"/>
                    </a:cubicBezTo>
                    <a:cubicBezTo>
                      <a:pt x="77" y="19"/>
                      <a:pt x="78" y="18"/>
                      <a:pt x="79" y="18"/>
                    </a:cubicBezTo>
                    <a:cubicBezTo>
                      <a:pt x="83" y="18"/>
                      <a:pt x="83" y="18"/>
                      <a:pt x="83" y="18"/>
                    </a:cubicBezTo>
                    <a:cubicBezTo>
                      <a:pt x="84" y="18"/>
                      <a:pt x="85" y="19"/>
                      <a:pt x="85" y="20"/>
                    </a:cubicBezTo>
                    <a:cubicBezTo>
                      <a:pt x="85" y="21"/>
                      <a:pt x="84" y="22"/>
                      <a:pt x="83" y="22"/>
                    </a:cubicBezTo>
                    <a:cubicBezTo>
                      <a:pt x="81" y="22"/>
                      <a:pt x="81" y="22"/>
                      <a:pt x="81" y="22"/>
                    </a:cubicBezTo>
                    <a:cubicBezTo>
                      <a:pt x="178" y="48"/>
                      <a:pt x="178" y="48"/>
                      <a:pt x="178" y="48"/>
                    </a:cubicBezTo>
                    <a:cubicBezTo>
                      <a:pt x="178" y="67"/>
                      <a:pt x="178" y="67"/>
                      <a:pt x="178" y="67"/>
                    </a:cubicBezTo>
                    <a:cubicBezTo>
                      <a:pt x="178" y="70"/>
                      <a:pt x="178" y="70"/>
                      <a:pt x="178" y="70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80"/>
                      <a:pt x="179" y="180"/>
                      <a:pt x="179" y="180"/>
                    </a:cubicBezTo>
                    <a:cubicBezTo>
                      <a:pt x="180" y="180"/>
                      <a:pt x="181" y="181"/>
                      <a:pt x="181" y="182"/>
                    </a:cubicBezTo>
                    <a:cubicBezTo>
                      <a:pt x="181" y="183"/>
                      <a:pt x="180" y="184"/>
                      <a:pt x="179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78" y="202"/>
                      <a:pt x="178" y="202"/>
                      <a:pt x="178" y="202"/>
                    </a:cubicBezTo>
                    <a:cubicBezTo>
                      <a:pt x="189" y="202"/>
                      <a:pt x="189" y="202"/>
                      <a:pt x="189" y="202"/>
                    </a:cubicBezTo>
                    <a:cubicBezTo>
                      <a:pt x="189" y="184"/>
                      <a:pt x="189" y="184"/>
                      <a:pt x="189" y="184"/>
                    </a:cubicBezTo>
                    <a:cubicBezTo>
                      <a:pt x="187" y="184"/>
                      <a:pt x="187" y="184"/>
                      <a:pt x="187" y="184"/>
                    </a:cubicBezTo>
                    <a:cubicBezTo>
                      <a:pt x="186" y="184"/>
                      <a:pt x="185" y="183"/>
                      <a:pt x="185" y="182"/>
                    </a:cubicBezTo>
                    <a:cubicBezTo>
                      <a:pt x="185" y="181"/>
                      <a:pt x="186" y="180"/>
                      <a:pt x="187" y="180"/>
                    </a:cubicBezTo>
                    <a:cubicBezTo>
                      <a:pt x="189" y="180"/>
                      <a:pt x="189" y="180"/>
                      <a:pt x="189" y="180"/>
                    </a:cubicBezTo>
                    <a:cubicBezTo>
                      <a:pt x="189" y="40"/>
                      <a:pt x="189" y="40"/>
                      <a:pt x="189" y="40"/>
                    </a:cubicBezTo>
                    <a:cubicBezTo>
                      <a:pt x="121" y="21"/>
                      <a:pt x="121" y="21"/>
                      <a:pt x="121" y="21"/>
                    </a:cubicBezTo>
                    <a:cubicBezTo>
                      <a:pt x="120" y="21"/>
                      <a:pt x="120" y="22"/>
                      <a:pt x="119" y="22"/>
                    </a:cubicBezTo>
                    <a:cubicBezTo>
                      <a:pt x="115" y="22"/>
                      <a:pt x="115" y="22"/>
                      <a:pt x="115" y="22"/>
                    </a:cubicBezTo>
                    <a:cubicBezTo>
                      <a:pt x="114" y="22"/>
                      <a:pt x="113" y="21"/>
                      <a:pt x="113" y="20"/>
                    </a:cubicBezTo>
                    <a:cubicBezTo>
                      <a:pt x="113" y="20"/>
                      <a:pt x="113" y="19"/>
                      <a:pt x="113" y="19"/>
                    </a:cubicBezTo>
                    <a:cubicBezTo>
                      <a:pt x="42" y="0"/>
                      <a:pt x="42" y="0"/>
                      <a:pt x="42" y="0"/>
                    </a:cubicBezTo>
                  </a:path>
                </a:pathLst>
              </a:custGeom>
              <a:solidFill>
                <a:srgbClr val="79972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Freeform 9">
                <a:extLst>
                  <a:ext uri="{FF2B5EF4-FFF2-40B4-BE49-F238E27FC236}">
                    <a16:creationId xmlns:a16="http://schemas.microsoft.com/office/drawing/2014/main" id="{3D689D90-E824-4B89-8A11-B19970158D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23334" y="2702679"/>
                <a:ext cx="558697" cy="774048"/>
              </a:xfrm>
              <a:custGeom>
                <a:avLst/>
                <a:gdLst>
                  <a:gd name="T0" fmla="*/ 111 w 121"/>
                  <a:gd name="T1" fmla="*/ 162 h 166"/>
                  <a:gd name="T2" fmla="*/ 110 w 121"/>
                  <a:gd name="T3" fmla="*/ 162 h 166"/>
                  <a:gd name="T4" fmla="*/ 110 w 121"/>
                  <a:gd name="T5" fmla="*/ 166 h 166"/>
                  <a:gd name="T6" fmla="*/ 111 w 121"/>
                  <a:gd name="T7" fmla="*/ 166 h 166"/>
                  <a:gd name="T8" fmla="*/ 113 w 121"/>
                  <a:gd name="T9" fmla="*/ 164 h 166"/>
                  <a:gd name="T10" fmla="*/ 111 w 121"/>
                  <a:gd name="T11" fmla="*/ 162 h 166"/>
                  <a:gd name="T12" fmla="*/ 121 w 121"/>
                  <a:gd name="T13" fmla="*/ 162 h 166"/>
                  <a:gd name="T14" fmla="*/ 119 w 121"/>
                  <a:gd name="T15" fmla="*/ 162 h 166"/>
                  <a:gd name="T16" fmla="*/ 117 w 121"/>
                  <a:gd name="T17" fmla="*/ 164 h 166"/>
                  <a:gd name="T18" fmla="*/ 119 w 121"/>
                  <a:gd name="T19" fmla="*/ 166 h 166"/>
                  <a:gd name="T20" fmla="*/ 121 w 121"/>
                  <a:gd name="T21" fmla="*/ 166 h 166"/>
                  <a:gd name="T22" fmla="*/ 121 w 121"/>
                  <a:gd name="T23" fmla="*/ 162 h 166"/>
                  <a:gd name="T24" fmla="*/ 45 w 121"/>
                  <a:gd name="T25" fmla="*/ 1 h 166"/>
                  <a:gd name="T26" fmla="*/ 45 w 121"/>
                  <a:gd name="T27" fmla="*/ 2 h 166"/>
                  <a:gd name="T28" fmla="*/ 47 w 121"/>
                  <a:gd name="T29" fmla="*/ 4 h 166"/>
                  <a:gd name="T30" fmla="*/ 51 w 121"/>
                  <a:gd name="T31" fmla="*/ 4 h 166"/>
                  <a:gd name="T32" fmla="*/ 53 w 121"/>
                  <a:gd name="T33" fmla="*/ 3 h 166"/>
                  <a:gd name="T34" fmla="*/ 45 w 121"/>
                  <a:gd name="T35" fmla="*/ 1 h 166"/>
                  <a:gd name="T36" fmla="*/ 3 w 121"/>
                  <a:gd name="T37" fmla="*/ 0 h 166"/>
                  <a:gd name="T38" fmla="*/ 0 w 121"/>
                  <a:gd name="T39" fmla="*/ 0 h 166"/>
                  <a:gd name="T40" fmla="*/ 4 w 121"/>
                  <a:gd name="T41" fmla="*/ 1 h 166"/>
                  <a:gd name="T42" fmla="*/ 3 w 121"/>
                  <a:gd name="T43" fmla="*/ 0 h 166"/>
                  <a:gd name="T44" fmla="*/ 15 w 121"/>
                  <a:gd name="T45" fmla="*/ 0 h 166"/>
                  <a:gd name="T46" fmla="*/ 11 w 121"/>
                  <a:gd name="T47" fmla="*/ 0 h 166"/>
                  <a:gd name="T48" fmla="*/ 9 w 121"/>
                  <a:gd name="T49" fmla="*/ 2 h 166"/>
                  <a:gd name="T50" fmla="*/ 9 w 121"/>
                  <a:gd name="T51" fmla="*/ 2 h 166"/>
                  <a:gd name="T52" fmla="*/ 13 w 121"/>
                  <a:gd name="T53" fmla="*/ 4 h 166"/>
                  <a:gd name="T54" fmla="*/ 15 w 121"/>
                  <a:gd name="T55" fmla="*/ 4 h 166"/>
                  <a:gd name="T56" fmla="*/ 17 w 121"/>
                  <a:gd name="T57" fmla="*/ 2 h 166"/>
                  <a:gd name="T58" fmla="*/ 15 w 121"/>
                  <a:gd name="T59" fmla="*/ 0 h 166"/>
                  <a:gd name="T60" fmla="*/ 27 w 121"/>
                  <a:gd name="T61" fmla="*/ 0 h 166"/>
                  <a:gd name="T62" fmla="*/ 23 w 121"/>
                  <a:gd name="T63" fmla="*/ 0 h 166"/>
                  <a:gd name="T64" fmla="*/ 21 w 121"/>
                  <a:gd name="T65" fmla="*/ 2 h 166"/>
                  <a:gd name="T66" fmla="*/ 23 w 121"/>
                  <a:gd name="T67" fmla="*/ 4 h 166"/>
                  <a:gd name="T68" fmla="*/ 27 w 121"/>
                  <a:gd name="T69" fmla="*/ 4 h 166"/>
                  <a:gd name="T70" fmla="*/ 29 w 121"/>
                  <a:gd name="T71" fmla="*/ 2 h 166"/>
                  <a:gd name="T72" fmla="*/ 27 w 121"/>
                  <a:gd name="T73" fmla="*/ 0 h 166"/>
                  <a:gd name="T74" fmla="*/ 39 w 121"/>
                  <a:gd name="T75" fmla="*/ 0 h 166"/>
                  <a:gd name="T76" fmla="*/ 35 w 121"/>
                  <a:gd name="T77" fmla="*/ 0 h 166"/>
                  <a:gd name="T78" fmla="*/ 33 w 121"/>
                  <a:gd name="T79" fmla="*/ 2 h 166"/>
                  <a:gd name="T80" fmla="*/ 35 w 121"/>
                  <a:gd name="T81" fmla="*/ 4 h 166"/>
                  <a:gd name="T82" fmla="*/ 39 w 121"/>
                  <a:gd name="T83" fmla="*/ 4 h 166"/>
                  <a:gd name="T84" fmla="*/ 41 w 121"/>
                  <a:gd name="T85" fmla="*/ 2 h 166"/>
                  <a:gd name="T86" fmla="*/ 39 w 121"/>
                  <a:gd name="T8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1" h="166">
                    <a:moveTo>
                      <a:pt x="111" y="162"/>
                    </a:moveTo>
                    <a:cubicBezTo>
                      <a:pt x="110" y="162"/>
                      <a:pt x="110" y="162"/>
                      <a:pt x="110" y="162"/>
                    </a:cubicBezTo>
                    <a:cubicBezTo>
                      <a:pt x="110" y="166"/>
                      <a:pt x="110" y="166"/>
                      <a:pt x="110" y="166"/>
                    </a:cubicBezTo>
                    <a:cubicBezTo>
                      <a:pt x="111" y="166"/>
                      <a:pt x="111" y="166"/>
                      <a:pt x="111" y="166"/>
                    </a:cubicBezTo>
                    <a:cubicBezTo>
                      <a:pt x="112" y="166"/>
                      <a:pt x="113" y="165"/>
                      <a:pt x="113" y="164"/>
                    </a:cubicBezTo>
                    <a:cubicBezTo>
                      <a:pt x="113" y="163"/>
                      <a:pt x="112" y="162"/>
                      <a:pt x="111" y="162"/>
                    </a:cubicBezTo>
                    <a:moveTo>
                      <a:pt x="121" y="162"/>
                    </a:moveTo>
                    <a:cubicBezTo>
                      <a:pt x="119" y="162"/>
                      <a:pt x="119" y="162"/>
                      <a:pt x="119" y="162"/>
                    </a:cubicBezTo>
                    <a:cubicBezTo>
                      <a:pt x="118" y="162"/>
                      <a:pt x="117" y="163"/>
                      <a:pt x="117" y="164"/>
                    </a:cubicBezTo>
                    <a:cubicBezTo>
                      <a:pt x="117" y="165"/>
                      <a:pt x="118" y="166"/>
                      <a:pt x="119" y="166"/>
                    </a:cubicBezTo>
                    <a:cubicBezTo>
                      <a:pt x="121" y="166"/>
                      <a:pt x="121" y="166"/>
                      <a:pt x="121" y="166"/>
                    </a:cubicBezTo>
                    <a:cubicBezTo>
                      <a:pt x="121" y="162"/>
                      <a:pt x="121" y="162"/>
                      <a:pt x="121" y="162"/>
                    </a:cubicBezTo>
                    <a:moveTo>
                      <a:pt x="45" y="1"/>
                    </a:moveTo>
                    <a:cubicBezTo>
                      <a:pt x="45" y="1"/>
                      <a:pt x="45" y="2"/>
                      <a:pt x="45" y="2"/>
                    </a:cubicBezTo>
                    <a:cubicBezTo>
                      <a:pt x="45" y="3"/>
                      <a:pt x="46" y="4"/>
                      <a:pt x="47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2" y="4"/>
                      <a:pt x="52" y="3"/>
                      <a:pt x="53" y="3"/>
                    </a:cubicBezTo>
                    <a:cubicBezTo>
                      <a:pt x="45" y="1"/>
                      <a:pt x="45" y="1"/>
                      <a:pt x="45" y="1"/>
                    </a:cubicBezTo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moveTo>
                      <a:pt x="15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9" y="1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moveTo>
                      <a:pt x="27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1" y="1"/>
                      <a:pt x="21" y="2"/>
                    </a:cubicBezTo>
                    <a:cubicBezTo>
                      <a:pt x="21" y="3"/>
                      <a:pt x="22" y="4"/>
                      <a:pt x="23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moveTo>
                      <a:pt x="39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1"/>
                      <a:pt x="33" y="2"/>
                    </a:cubicBezTo>
                    <a:cubicBezTo>
                      <a:pt x="33" y="3"/>
                      <a:pt x="34" y="4"/>
                      <a:pt x="35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9" y="0"/>
                    </a:cubicBezTo>
                  </a:path>
                </a:pathLst>
              </a:custGeom>
              <a:solidFill>
                <a:srgbClr val="FFFFFF">
                  <a:lumMod val="6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10">
                <a:extLst>
                  <a:ext uri="{FF2B5EF4-FFF2-40B4-BE49-F238E27FC236}">
                    <a16:creationId xmlns:a16="http://schemas.microsoft.com/office/drawing/2014/main" id="{A765723B-C79B-4634-AE83-CD21F4E7C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432" y="2619382"/>
                <a:ext cx="822807" cy="1170214"/>
              </a:xfrm>
              <a:custGeom>
                <a:avLst/>
                <a:gdLst>
                  <a:gd name="T0" fmla="*/ 405 w 405"/>
                  <a:gd name="T1" fmla="*/ 576 h 576"/>
                  <a:gd name="T2" fmla="*/ 0 w 405"/>
                  <a:gd name="T3" fmla="*/ 463 h 576"/>
                  <a:gd name="T4" fmla="*/ 0 w 405"/>
                  <a:gd name="T5" fmla="*/ 0 h 576"/>
                  <a:gd name="T6" fmla="*/ 405 w 405"/>
                  <a:gd name="T7" fmla="*/ 110 h 576"/>
                  <a:gd name="T8" fmla="*/ 405 w 405"/>
                  <a:gd name="T9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576">
                    <a:moveTo>
                      <a:pt x="405" y="576"/>
                    </a:moveTo>
                    <a:lnTo>
                      <a:pt x="0" y="463"/>
                    </a:lnTo>
                    <a:lnTo>
                      <a:pt x="0" y="0"/>
                    </a:lnTo>
                    <a:lnTo>
                      <a:pt x="405" y="110"/>
                    </a:lnTo>
                    <a:lnTo>
                      <a:pt x="405" y="576"/>
                    </a:lnTo>
                    <a:close/>
                  </a:path>
                </a:pathLst>
              </a:custGeom>
              <a:solidFill>
                <a:srgbClr val="8AAE3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11">
                <a:extLst>
                  <a:ext uri="{FF2B5EF4-FFF2-40B4-BE49-F238E27FC236}">
                    <a16:creationId xmlns:a16="http://schemas.microsoft.com/office/drawing/2014/main" id="{D7BFEC0C-68A3-4B71-9B4A-98E4E332A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8432" y="2619382"/>
                <a:ext cx="822807" cy="1170214"/>
              </a:xfrm>
              <a:custGeom>
                <a:avLst/>
                <a:gdLst>
                  <a:gd name="T0" fmla="*/ 405 w 405"/>
                  <a:gd name="T1" fmla="*/ 576 h 576"/>
                  <a:gd name="T2" fmla="*/ 0 w 405"/>
                  <a:gd name="T3" fmla="*/ 463 h 576"/>
                  <a:gd name="T4" fmla="*/ 0 w 405"/>
                  <a:gd name="T5" fmla="*/ 0 h 576"/>
                  <a:gd name="T6" fmla="*/ 405 w 405"/>
                  <a:gd name="T7" fmla="*/ 110 h 576"/>
                  <a:gd name="T8" fmla="*/ 405 w 405"/>
                  <a:gd name="T9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5" h="576">
                    <a:moveTo>
                      <a:pt x="405" y="576"/>
                    </a:moveTo>
                    <a:lnTo>
                      <a:pt x="0" y="463"/>
                    </a:lnTo>
                    <a:lnTo>
                      <a:pt x="0" y="0"/>
                    </a:lnTo>
                    <a:lnTo>
                      <a:pt x="405" y="110"/>
                    </a:lnTo>
                    <a:lnTo>
                      <a:pt x="405" y="57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12">
                <a:extLst>
                  <a:ext uri="{FF2B5EF4-FFF2-40B4-BE49-F238E27FC236}">
                    <a16:creationId xmlns:a16="http://schemas.microsoft.com/office/drawing/2014/main" id="{A12C630E-D61A-4241-8ACA-1F02CE15EB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8432" y="2708773"/>
                <a:ext cx="601360" cy="134087"/>
              </a:xfrm>
              <a:custGeom>
                <a:avLst/>
                <a:gdLst>
                  <a:gd name="T0" fmla="*/ 123 w 130"/>
                  <a:gd name="T1" fmla="*/ 29 h 29"/>
                  <a:gd name="T2" fmla="*/ 130 w 130"/>
                  <a:gd name="T3" fmla="*/ 29 h 29"/>
                  <a:gd name="T4" fmla="*/ 125 w 130"/>
                  <a:gd name="T5" fmla="*/ 27 h 29"/>
                  <a:gd name="T6" fmla="*/ 114 w 130"/>
                  <a:gd name="T7" fmla="*/ 25 h 29"/>
                  <a:gd name="T8" fmla="*/ 114 w 130"/>
                  <a:gd name="T9" fmla="*/ 29 h 29"/>
                  <a:gd name="T10" fmla="*/ 119 w 130"/>
                  <a:gd name="T11" fmla="*/ 29 h 29"/>
                  <a:gd name="T12" fmla="*/ 118 w 130"/>
                  <a:gd name="T13" fmla="*/ 26 h 29"/>
                  <a:gd name="T14" fmla="*/ 114 w 130"/>
                  <a:gd name="T15" fmla="*/ 25 h 29"/>
                  <a:gd name="T16" fmla="*/ 102 w 130"/>
                  <a:gd name="T17" fmla="*/ 24 h 29"/>
                  <a:gd name="T18" fmla="*/ 107 w 130"/>
                  <a:gd name="T19" fmla="*/ 27 h 29"/>
                  <a:gd name="T20" fmla="*/ 109 w 130"/>
                  <a:gd name="T21" fmla="*/ 26 h 29"/>
                  <a:gd name="T22" fmla="*/ 104 w 130"/>
                  <a:gd name="T23" fmla="*/ 23 h 29"/>
                  <a:gd name="T24" fmla="*/ 93 w 130"/>
                  <a:gd name="T25" fmla="*/ 20 h 29"/>
                  <a:gd name="T26" fmla="*/ 92 w 130"/>
                  <a:gd name="T27" fmla="*/ 24 h 29"/>
                  <a:gd name="T28" fmla="*/ 96 w 130"/>
                  <a:gd name="T29" fmla="*/ 25 h 29"/>
                  <a:gd name="T30" fmla="*/ 97 w 130"/>
                  <a:gd name="T31" fmla="*/ 21 h 29"/>
                  <a:gd name="T32" fmla="*/ 93 w 130"/>
                  <a:gd name="T33" fmla="*/ 20 h 29"/>
                  <a:gd name="T34" fmla="*/ 80 w 130"/>
                  <a:gd name="T35" fmla="*/ 19 h 29"/>
                  <a:gd name="T36" fmla="*/ 85 w 130"/>
                  <a:gd name="T37" fmla="*/ 22 h 29"/>
                  <a:gd name="T38" fmla="*/ 87 w 130"/>
                  <a:gd name="T39" fmla="*/ 21 h 29"/>
                  <a:gd name="T40" fmla="*/ 82 w 130"/>
                  <a:gd name="T41" fmla="*/ 18 h 29"/>
                  <a:gd name="T42" fmla="*/ 71 w 130"/>
                  <a:gd name="T43" fmla="*/ 15 h 29"/>
                  <a:gd name="T44" fmla="*/ 71 w 130"/>
                  <a:gd name="T45" fmla="*/ 19 h 29"/>
                  <a:gd name="T46" fmla="*/ 75 w 130"/>
                  <a:gd name="T47" fmla="*/ 20 h 29"/>
                  <a:gd name="T48" fmla="*/ 75 w 130"/>
                  <a:gd name="T49" fmla="*/ 16 h 29"/>
                  <a:gd name="T50" fmla="*/ 71 w 130"/>
                  <a:gd name="T51" fmla="*/ 15 h 29"/>
                  <a:gd name="T52" fmla="*/ 59 w 130"/>
                  <a:gd name="T53" fmla="*/ 14 h 29"/>
                  <a:gd name="T54" fmla="*/ 63 w 130"/>
                  <a:gd name="T55" fmla="*/ 17 h 29"/>
                  <a:gd name="T56" fmla="*/ 66 w 130"/>
                  <a:gd name="T57" fmla="*/ 16 h 29"/>
                  <a:gd name="T58" fmla="*/ 61 w 130"/>
                  <a:gd name="T59" fmla="*/ 13 h 29"/>
                  <a:gd name="T60" fmla="*/ 50 w 130"/>
                  <a:gd name="T61" fmla="*/ 11 h 29"/>
                  <a:gd name="T62" fmla="*/ 49 w 130"/>
                  <a:gd name="T63" fmla="*/ 14 h 29"/>
                  <a:gd name="T64" fmla="*/ 53 w 130"/>
                  <a:gd name="T65" fmla="*/ 15 h 29"/>
                  <a:gd name="T66" fmla="*/ 53 w 130"/>
                  <a:gd name="T67" fmla="*/ 11 h 29"/>
                  <a:gd name="T68" fmla="*/ 50 w 130"/>
                  <a:gd name="T69" fmla="*/ 11 h 29"/>
                  <a:gd name="T70" fmla="*/ 37 w 130"/>
                  <a:gd name="T71" fmla="*/ 10 h 29"/>
                  <a:gd name="T72" fmla="*/ 42 w 130"/>
                  <a:gd name="T73" fmla="*/ 13 h 29"/>
                  <a:gd name="T74" fmla="*/ 44 w 130"/>
                  <a:gd name="T75" fmla="*/ 11 h 29"/>
                  <a:gd name="T76" fmla="*/ 39 w 130"/>
                  <a:gd name="T77" fmla="*/ 8 h 29"/>
                  <a:gd name="T78" fmla="*/ 28 w 130"/>
                  <a:gd name="T79" fmla="*/ 6 h 29"/>
                  <a:gd name="T80" fmla="*/ 28 w 130"/>
                  <a:gd name="T81" fmla="*/ 9 h 29"/>
                  <a:gd name="T82" fmla="*/ 32 w 130"/>
                  <a:gd name="T83" fmla="*/ 10 h 29"/>
                  <a:gd name="T84" fmla="*/ 32 w 130"/>
                  <a:gd name="T85" fmla="*/ 7 h 29"/>
                  <a:gd name="T86" fmla="*/ 28 w 130"/>
                  <a:gd name="T87" fmla="*/ 6 h 29"/>
                  <a:gd name="T88" fmla="*/ 15 w 130"/>
                  <a:gd name="T89" fmla="*/ 5 h 29"/>
                  <a:gd name="T90" fmla="*/ 20 w 130"/>
                  <a:gd name="T91" fmla="*/ 8 h 29"/>
                  <a:gd name="T92" fmla="*/ 23 w 130"/>
                  <a:gd name="T93" fmla="*/ 6 h 29"/>
                  <a:gd name="T94" fmla="*/ 18 w 130"/>
                  <a:gd name="T95" fmla="*/ 4 h 29"/>
                  <a:gd name="T96" fmla="*/ 6 w 130"/>
                  <a:gd name="T97" fmla="*/ 1 h 29"/>
                  <a:gd name="T98" fmla="*/ 6 w 130"/>
                  <a:gd name="T99" fmla="*/ 5 h 29"/>
                  <a:gd name="T100" fmla="*/ 10 w 130"/>
                  <a:gd name="T101" fmla="*/ 5 h 29"/>
                  <a:gd name="T102" fmla="*/ 10 w 130"/>
                  <a:gd name="T103" fmla="*/ 2 h 29"/>
                  <a:gd name="T104" fmla="*/ 6 w 130"/>
                  <a:gd name="T105" fmla="*/ 1 h 29"/>
                  <a:gd name="T106" fmla="*/ 0 w 130"/>
                  <a:gd name="T107" fmla="*/ 3 h 29"/>
                  <a:gd name="T108" fmla="*/ 0 w 130"/>
                  <a:gd name="T10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" h="29">
                    <a:moveTo>
                      <a:pt x="125" y="27"/>
                    </a:moveTo>
                    <a:cubicBezTo>
                      <a:pt x="124" y="27"/>
                      <a:pt x="123" y="28"/>
                      <a:pt x="123" y="29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30" y="29"/>
                      <a:pt x="130" y="29"/>
                      <a:pt x="130" y="29"/>
                    </a:cubicBezTo>
                    <a:cubicBezTo>
                      <a:pt x="130" y="29"/>
                      <a:pt x="129" y="28"/>
                      <a:pt x="129" y="28"/>
                    </a:cubicBezTo>
                    <a:cubicBezTo>
                      <a:pt x="125" y="27"/>
                      <a:pt x="125" y="27"/>
                      <a:pt x="125" y="27"/>
                    </a:cubicBezTo>
                    <a:cubicBezTo>
                      <a:pt x="125" y="27"/>
                      <a:pt x="125" y="27"/>
                      <a:pt x="125" y="27"/>
                    </a:cubicBezTo>
                    <a:moveTo>
                      <a:pt x="114" y="25"/>
                    </a:moveTo>
                    <a:cubicBezTo>
                      <a:pt x="113" y="25"/>
                      <a:pt x="113" y="26"/>
                      <a:pt x="112" y="26"/>
                    </a:cubicBezTo>
                    <a:cubicBezTo>
                      <a:pt x="112" y="27"/>
                      <a:pt x="113" y="28"/>
                      <a:pt x="114" y="29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9" y="29"/>
                      <a:pt x="119" y="29"/>
                      <a:pt x="119" y="29"/>
                    </a:cubicBezTo>
                    <a:cubicBezTo>
                      <a:pt x="119" y="29"/>
                      <a:pt x="119" y="28"/>
                      <a:pt x="119" y="28"/>
                    </a:cubicBezTo>
                    <a:cubicBezTo>
                      <a:pt x="120" y="27"/>
                      <a:pt x="119" y="26"/>
                      <a:pt x="118" y="26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4" y="25"/>
                      <a:pt x="114" y="25"/>
                      <a:pt x="114" y="25"/>
                    </a:cubicBezTo>
                    <a:moveTo>
                      <a:pt x="103" y="23"/>
                    </a:moveTo>
                    <a:cubicBezTo>
                      <a:pt x="103" y="23"/>
                      <a:pt x="102" y="23"/>
                      <a:pt x="102" y="24"/>
                    </a:cubicBezTo>
                    <a:cubicBezTo>
                      <a:pt x="101" y="25"/>
                      <a:pt x="102" y="26"/>
                      <a:pt x="103" y="26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8" y="27"/>
                      <a:pt x="108" y="26"/>
                      <a:pt x="109" y="26"/>
                    </a:cubicBezTo>
                    <a:cubicBezTo>
                      <a:pt x="109" y="25"/>
                      <a:pt x="108" y="24"/>
                      <a:pt x="107" y="23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3"/>
                      <a:pt x="103" y="23"/>
                      <a:pt x="103" y="23"/>
                    </a:cubicBezTo>
                    <a:moveTo>
                      <a:pt x="93" y="20"/>
                    </a:moveTo>
                    <a:cubicBezTo>
                      <a:pt x="92" y="20"/>
                      <a:pt x="91" y="21"/>
                      <a:pt x="91" y="22"/>
                    </a:cubicBezTo>
                    <a:cubicBezTo>
                      <a:pt x="91" y="23"/>
                      <a:pt x="91" y="24"/>
                      <a:pt x="92" y="24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6" y="25"/>
                      <a:pt x="96" y="25"/>
                      <a:pt x="96" y="25"/>
                    </a:cubicBezTo>
                    <a:cubicBezTo>
                      <a:pt x="97" y="25"/>
                      <a:pt x="98" y="24"/>
                      <a:pt x="98" y="23"/>
                    </a:cubicBezTo>
                    <a:cubicBezTo>
                      <a:pt x="98" y="22"/>
                      <a:pt x="98" y="21"/>
                      <a:pt x="97" y="21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moveTo>
                      <a:pt x="82" y="18"/>
                    </a:moveTo>
                    <a:cubicBezTo>
                      <a:pt x="81" y="18"/>
                      <a:pt x="80" y="18"/>
                      <a:pt x="80" y="19"/>
                    </a:cubicBezTo>
                    <a:cubicBezTo>
                      <a:pt x="80" y="20"/>
                      <a:pt x="80" y="21"/>
                      <a:pt x="81" y="21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6" y="22"/>
                      <a:pt x="87" y="22"/>
                      <a:pt x="87" y="21"/>
                    </a:cubicBezTo>
                    <a:cubicBezTo>
                      <a:pt x="87" y="20"/>
                      <a:pt x="87" y="19"/>
                      <a:pt x="86" y="19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2" y="18"/>
                      <a:pt x="82" y="18"/>
                      <a:pt x="82" y="18"/>
                    </a:cubicBezTo>
                    <a:moveTo>
                      <a:pt x="71" y="15"/>
                    </a:moveTo>
                    <a:cubicBezTo>
                      <a:pt x="70" y="15"/>
                      <a:pt x="69" y="16"/>
                      <a:pt x="69" y="17"/>
                    </a:cubicBezTo>
                    <a:cubicBezTo>
                      <a:pt x="69" y="18"/>
                      <a:pt x="70" y="19"/>
                      <a:pt x="71" y="19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5" y="20"/>
                      <a:pt x="75" y="20"/>
                      <a:pt x="75" y="20"/>
                    </a:cubicBezTo>
                    <a:cubicBezTo>
                      <a:pt x="75" y="20"/>
                      <a:pt x="76" y="19"/>
                      <a:pt x="76" y="18"/>
                    </a:cubicBezTo>
                    <a:cubicBezTo>
                      <a:pt x="77" y="17"/>
                      <a:pt x="76" y="16"/>
                      <a:pt x="75" y="16"/>
                    </a:cubicBezTo>
                    <a:cubicBezTo>
                      <a:pt x="71" y="15"/>
                      <a:pt x="71" y="15"/>
                      <a:pt x="71" y="15"/>
                    </a:cubicBezTo>
                    <a:cubicBezTo>
                      <a:pt x="71" y="15"/>
                      <a:pt x="71" y="15"/>
                      <a:pt x="71" y="15"/>
                    </a:cubicBezTo>
                    <a:moveTo>
                      <a:pt x="60" y="13"/>
                    </a:moveTo>
                    <a:cubicBezTo>
                      <a:pt x="59" y="13"/>
                      <a:pt x="59" y="14"/>
                      <a:pt x="59" y="14"/>
                    </a:cubicBezTo>
                    <a:cubicBezTo>
                      <a:pt x="58" y="15"/>
                      <a:pt x="59" y="16"/>
                      <a:pt x="60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5" y="17"/>
                      <a:pt x="65" y="17"/>
                      <a:pt x="66" y="16"/>
                    </a:cubicBezTo>
                    <a:cubicBezTo>
                      <a:pt x="66" y="15"/>
                      <a:pt x="65" y="14"/>
                      <a:pt x="64" y="14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0" y="13"/>
                      <a:pt x="60" y="13"/>
                    </a:cubicBezTo>
                    <a:moveTo>
                      <a:pt x="50" y="11"/>
                    </a:moveTo>
                    <a:cubicBezTo>
                      <a:pt x="49" y="11"/>
                      <a:pt x="48" y="11"/>
                      <a:pt x="48" y="12"/>
                    </a:cubicBezTo>
                    <a:cubicBezTo>
                      <a:pt x="48" y="13"/>
                      <a:pt x="48" y="14"/>
                      <a:pt x="49" y="14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13"/>
                      <a:pt x="54" y="12"/>
                      <a:pt x="53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moveTo>
                      <a:pt x="39" y="8"/>
                    </a:moveTo>
                    <a:cubicBezTo>
                      <a:pt x="38" y="8"/>
                      <a:pt x="37" y="9"/>
                      <a:pt x="37" y="10"/>
                    </a:cubicBezTo>
                    <a:cubicBezTo>
                      <a:pt x="37" y="11"/>
                      <a:pt x="37" y="12"/>
                      <a:pt x="38" y="12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3" y="13"/>
                      <a:pt x="44" y="12"/>
                      <a:pt x="44" y="11"/>
                    </a:cubicBezTo>
                    <a:cubicBezTo>
                      <a:pt x="44" y="10"/>
                      <a:pt x="44" y="9"/>
                      <a:pt x="43" y="9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moveTo>
                      <a:pt x="28" y="6"/>
                    </a:moveTo>
                    <a:cubicBezTo>
                      <a:pt x="27" y="6"/>
                      <a:pt x="26" y="6"/>
                      <a:pt x="26" y="7"/>
                    </a:cubicBezTo>
                    <a:cubicBezTo>
                      <a:pt x="26" y="8"/>
                      <a:pt x="27" y="9"/>
                      <a:pt x="28" y="9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3" y="10"/>
                      <a:pt x="33" y="9"/>
                    </a:cubicBezTo>
                    <a:cubicBezTo>
                      <a:pt x="34" y="8"/>
                      <a:pt x="33" y="7"/>
                      <a:pt x="32" y="7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moveTo>
                      <a:pt x="17" y="3"/>
                    </a:moveTo>
                    <a:cubicBezTo>
                      <a:pt x="16" y="3"/>
                      <a:pt x="16" y="4"/>
                      <a:pt x="15" y="5"/>
                    </a:cubicBezTo>
                    <a:cubicBezTo>
                      <a:pt x="15" y="6"/>
                      <a:pt x="16" y="7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2" y="8"/>
                      <a:pt x="22" y="7"/>
                      <a:pt x="23" y="6"/>
                    </a:cubicBezTo>
                    <a:cubicBezTo>
                      <a:pt x="23" y="5"/>
                      <a:pt x="22" y="5"/>
                      <a:pt x="21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moveTo>
                      <a:pt x="6" y="1"/>
                    </a:moveTo>
                    <a:cubicBezTo>
                      <a:pt x="6" y="1"/>
                      <a:pt x="5" y="2"/>
                      <a:pt x="5" y="2"/>
                    </a:cubicBezTo>
                    <a:cubicBezTo>
                      <a:pt x="4" y="3"/>
                      <a:pt x="5" y="4"/>
                      <a:pt x="6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2" y="3"/>
                      <a:pt x="11" y="2"/>
                      <a:pt x="10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13">
                <a:extLst>
                  <a:ext uri="{FF2B5EF4-FFF2-40B4-BE49-F238E27FC236}">
                    <a16:creationId xmlns:a16="http://schemas.microsoft.com/office/drawing/2014/main" id="{88004DDD-E7D9-4FC2-A048-054F20548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3957" y="2842860"/>
                <a:ext cx="1367282" cy="946736"/>
              </a:xfrm>
              <a:custGeom>
                <a:avLst/>
                <a:gdLst>
                  <a:gd name="T0" fmla="*/ 0 w 673"/>
                  <a:gd name="T1" fmla="*/ 466 h 466"/>
                  <a:gd name="T2" fmla="*/ 98 w 673"/>
                  <a:gd name="T3" fmla="*/ 227 h 466"/>
                  <a:gd name="T4" fmla="*/ 0 w 673"/>
                  <a:gd name="T5" fmla="*/ 0 h 466"/>
                  <a:gd name="T6" fmla="*/ 673 w 673"/>
                  <a:gd name="T7" fmla="*/ 0 h 466"/>
                  <a:gd name="T8" fmla="*/ 673 w 673"/>
                  <a:gd name="T9" fmla="*/ 466 h 466"/>
                  <a:gd name="T10" fmla="*/ 0 w 673"/>
                  <a:gd name="T11" fmla="*/ 46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3" h="466">
                    <a:moveTo>
                      <a:pt x="0" y="466"/>
                    </a:moveTo>
                    <a:lnTo>
                      <a:pt x="98" y="227"/>
                    </a:lnTo>
                    <a:lnTo>
                      <a:pt x="0" y="0"/>
                    </a:lnTo>
                    <a:lnTo>
                      <a:pt x="673" y="0"/>
                    </a:lnTo>
                    <a:lnTo>
                      <a:pt x="673" y="466"/>
                    </a:lnTo>
                    <a:lnTo>
                      <a:pt x="0" y="466"/>
                    </a:lnTo>
                    <a:close/>
                  </a:path>
                </a:pathLst>
              </a:custGeom>
              <a:solidFill>
                <a:srgbClr val="A0C83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14">
                <a:extLst>
                  <a:ext uri="{FF2B5EF4-FFF2-40B4-BE49-F238E27FC236}">
                    <a16:creationId xmlns:a16="http://schemas.microsoft.com/office/drawing/2014/main" id="{58080C6C-8BCF-4CF2-9014-35EC41560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3957" y="2842860"/>
                <a:ext cx="1367282" cy="946736"/>
              </a:xfrm>
              <a:custGeom>
                <a:avLst/>
                <a:gdLst>
                  <a:gd name="T0" fmla="*/ 0 w 673"/>
                  <a:gd name="T1" fmla="*/ 466 h 466"/>
                  <a:gd name="T2" fmla="*/ 98 w 673"/>
                  <a:gd name="T3" fmla="*/ 227 h 466"/>
                  <a:gd name="T4" fmla="*/ 0 w 673"/>
                  <a:gd name="T5" fmla="*/ 0 h 466"/>
                  <a:gd name="T6" fmla="*/ 673 w 673"/>
                  <a:gd name="T7" fmla="*/ 0 h 466"/>
                  <a:gd name="T8" fmla="*/ 673 w 673"/>
                  <a:gd name="T9" fmla="*/ 466 h 466"/>
                  <a:gd name="T10" fmla="*/ 0 w 673"/>
                  <a:gd name="T11" fmla="*/ 466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3" h="466">
                    <a:moveTo>
                      <a:pt x="0" y="466"/>
                    </a:moveTo>
                    <a:lnTo>
                      <a:pt x="98" y="227"/>
                    </a:lnTo>
                    <a:lnTo>
                      <a:pt x="0" y="0"/>
                    </a:lnTo>
                    <a:lnTo>
                      <a:pt x="673" y="0"/>
                    </a:lnTo>
                    <a:lnTo>
                      <a:pt x="673" y="466"/>
                    </a:lnTo>
                    <a:lnTo>
                      <a:pt x="0" y="46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15">
                <a:extLst>
                  <a:ext uri="{FF2B5EF4-FFF2-40B4-BE49-F238E27FC236}">
                    <a16:creationId xmlns:a16="http://schemas.microsoft.com/office/drawing/2014/main" id="{77003B91-74B2-4867-A5E7-798DF7FF2C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10685" y="2932252"/>
                <a:ext cx="1320554" cy="767953"/>
              </a:xfrm>
              <a:custGeom>
                <a:avLst/>
                <a:gdLst>
                  <a:gd name="T0" fmla="*/ 7 w 286"/>
                  <a:gd name="T1" fmla="*/ 163 h 165"/>
                  <a:gd name="T2" fmla="*/ 16 w 286"/>
                  <a:gd name="T3" fmla="*/ 165 h 165"/>
                  <a:gd name="T4" fmla="*/ 23 w 286"/>
                  <a:gd name="T5" fmla="*/ 165 h 165"/>
                  <a:gd name="T6" fmla="*/ 32 w 286"/>
                  <a:gd name="T7" fmla="*/ 163 h 165"/>
                  <a:gd name="T8" fmla="*/ 45 w 286"/>
                  <a:gd name="T9" fmla="*/ 162 h 165"/>
                  <a:gd name="T10" fmla="*/ 59 w 286"/>
                  <a:gd name="T11" fmla="*/ 162 h 165"/>
                  <a:gd name="T12" fmla="*/ 59 w 286"/>
                  <a:gd name="T13" fmla="*/ 162 h 165"/>
                  <a:gd name="T14" fmla="*/ 72 w 286"/>
                  <a:gd name="T15" fmla="*/ 163 h 165"/>
                  <a:gd name="T16" fmla="*/ 81 w 286"/>
                  <a:gd name="T17" fmla="*/ 165 h 165"/>
                  <a:gd name="T18" fmla="*/ 88 w 286"/>
                  <a:gd name="T19" fmla="*/ 165 h 165"/>
                  <a:gd name="T20" fmla="*/ 97 w 286"/>
                  <a:gd name="T21" fmla="*/ 163 h 165"/>
                  <a:gd name="T22" fmla="*/ 109 w 286"/>
                  <a:gd name="T23" fmla="*/ 162 h 165"/>
                  <a:gd name="T24" fmla="*/ 124 w 286"/>
                  <a:gd name="T25" fmla="*/ 162 h 165"/>
                  <a:gd name="T26" fmla="*/ 124 w 286"/>
                  <a:gd name="T27" fmla="*/ 162 h 165"/>
                  <a:gd name="T28" fmla="*/ 136 w 286"/>
                  <a:gd name="T29" fmla="*/ 163 h 165"/>
                  <a:gd name="T30" fmla="*/ 145 w 286"/>
                  <a:gd name="T31" fmla="*/ 165 h 165"/>
                  <a:gd name="T32" fmla="*/ 152 w 286"/>
                  <a:gd name="T33" fmla="*/ 165 h 165"/>
                  <a:gd name="T34" fmla="*/ 161 w 286"/>
                  <a:gd name="T35" fmla="*/ 163 h 165"/>
                  <a:gd name="T36" fmla="*/ 174 w 286"/>
                  <a:gd name="T37" fmla="*/ 162 h 165"/>
                  <a:gd name="T38" fmla="*/ 188 w 286"/>
                  <a:gd name="T39" fmla="*/ 162 h 165"/>
                  <a:gd name="T40" fmla="*/ 188 w 286"/>
                  <a:gd name="T41" fmla="*/ 162 h 165"/>
                  <a:gd name="T42" fmla="*/ 201 w 286"/>
                  <a:gd name="T43" fmla="*/ 163 h 165"/>
                  <a:gd name="T44" fmla="*/ 210 w 286"/>
                  <a:gd name="T45" fmla="*/ 165 h 165"/>
                  <a:gd name="T46" fmla="*/ 217 w 286"/>
                  <a:gd name="T47" fmla="*/ 165 h 165"/>
                  <a:gd name="T48" fmla="*/ 226 w 286"/>
                  <a:gd name="T49" fmla="*/ 163 h 165"/>
                  <a:gd name="T50" fmla="*/ 238 w 286"/>
                  <a:gd name="T51" fmla="*/ 162 h 165"/>
                  <a:gd name="T52" fmla="*/ 253 w 286"/>
                  <a:gd name="T53" fmla="*/ 162 h 165"/>
                  <a:gd name="T54" fmla="*/ 253 w 286"/>
                  <a:gd name="T55" fmla="*/ 162 h 165"/>
                  <a:gd name="T56" fmla="*/ 265 w 286"/>
                  <a:gd name="T57" fmla="*/ 163 h 165"/>
                  <a:gd name="T58" fmla="*/ 274 w 286"/>
                  <a:gd name="T59" fmla="*/ 165 h 165"/>
                  <a:gd name="T60" fmla="*/ 281 w 286"/>
                  <a:gd name="T61" fmla="*/ 165 h 165"/>
                  <a:gd name="T62" fmla="*/ 2 w 286"/>
                  <a:gd name="T63" fmla="*/ 0 h 165"/>
                  <a:gd name="T64" fmla="*/ 16 w 286"/>
                  <a:gd name="T65" fmla="*/ 0 h 165"/>
                  <a:gd name="T66" fmla="*/ 16 w 286"/>
                  <a:gd name="T67" fmla="*/ 0 h 165"/>
                  <a:gd name="T68" fmla="*/ 29 w 286"/>
                  <a:gd name="T69" fmla="*/ 1 h 165"/>
                  <a:gd name="T70" fmla="*/ 38 w 286"/>
                  <a:gd name="T71" fmla="*/ 3 h 165"/>
                  <a:gd name="T72" fmla="*/ 45 w 286"/>
                  <a:gd name="T73" fmla="*/ 3 h 165"/>
                  <a:gd name="T74" fmla="*/ 54 w 286"/>
                  <a:gd name="T75" fmla="*/ 1 h 165"/>
                  <a:gd name="T76" fmla="*/ 66 w 286"/>
                  <a:gd name="T77" fmla="*/ 0 h 165"/>
                  <a:gd name="T78" fmla="*/ 81 w 286"/>
                  <a:gd name="T79" fmla="*/ 0 h 165"/>
                  <a:gd name="T80" fmla="*/ 81 w 286"/>
                  <a:gd name="T81" fmla="*/ 0 h 165"/>
                  <a:gd name="T82" fmla="*/ 93 w 286"/>
                  <a:gd name="T83" fmla="*/ 1 h 165"/>
                  <a:gd name="T84" fmla="*/ 102 w 286"/>
                  <a:gd name="T85" fmla="*/ 3 h 165"/>
                  <a:gd name="T86" fmla="*/ 109 w 286"/>
                  <a:gd name="T87" fmla="*/ 3 h 165"/>
                  <a:gd name="T88" fmla="*/ 118 w 286"/>
                  <a:gd name="T89" fmla="*/ 1 h 165"/>
                  <a:gd name="T90" fmla="*/ 131 w 286"/>
                  <a:gd name="T91" fmla="*/ 0 h 165"/>
                  <a:gd name="T92" fmla="*/ 145 w 286"/>
                  <a:gd name="T93" fmla="*/ 0 h 165"/>
                  <a:gd name="T94" fmla="*/ 145 w 286"/>
                  <a:gd name="T95" fmla="*/ 0 h 165"/>
                  <a:gd name="T96" fmla="*/ 158 w 286"/>
                  <a:gd name="T97" fmla="*/ 1 h 165"/>
                  <a:gd name="T98" fmla="*/ 167 w 286"/>
                  <a:gd name="T99" fmla="*/ 3 h 165"/>
                  <a:gd name="T100" fmla="*/ 174 w 286"/>
                  <a:gd name="T101" fmla="*/ 3 h 165"/>
                  <a:gd name="T102" fmla="*/ 183 w 286"/>
                  <a:gd name="T103" fmla="*/ 1 h 165"/>
                  <a:gd name="T104" fmla="*/ 195 w 286"/>
                  <a:gd name="T105" fmla="*/ 0 h 165"/>
                  <a:gd name="T106" fmla="*/ 210 w 286"/>
                  <a:gd name="T107" fmla="*/ 0 h 165"/>
                  <a:gd name="T108" fmla="*/ 210 w 286"/>
                  <a:gd name="T109" fmla="*/ 0 h 165"/>
                  <a:gd name="T110" fmla="*/ 222 w 286"/>
                  <a:gd name="T111" fmla="*/ 1 h 165"/>
                  <a:gd name="T112" fmla="*/ 231 w 286"/>
                  <a:gd name="T113" fmla="*/ 3 h 165"/>
                  <a:gd name="T114" fmla="*/ 238 w 286"/>
                  <a:gd name="T115" fmla="*/ 3 h 165"/>
                  <a:gd name="T116" fmla="*/ 247 w 286"/>
                  <a:gd name="T117" fmla="*/ 1 h 165"/>
                  <a:gd name="T118" fmla="*/ 260 w 286"/>
                  <a:gd name="T119" fmla="*/ 0 h 165"/>
                  <a:gd name="T120" fmla="*/ 274 w 286"/>
                  <a:gd name="T121" fmla="*/ 0 h 165"/>
                  <a:gd name="T122" fmla="*/ 274 w 286"/>
                  <a:gd name="T123" fmla="*/ 0 h 165"/>
                  <a:gd name="T124" fmla="*/ 286 w 286"/>
                  <a:gd name="T125" fmla="*/ 3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6" h="165">
                    <a:moveTo>
                      <a:pt x="5" y="162"/>
                    </a:moveTo>
                    <a:cubicBezTo>
                      <a:pt x="2" y="162"/>
                      <a:pt x="2" y="162"/>
                      <a:pt x="2" y="162"/>
                    </a:cubicBezTo>
                    <a:cubicBezTo>
                      <a:pt x="1" y="162"/>
                      <a:pt x="0" y="162"/>
                      <a:pt x="0" y="163"/>
                    </a:cubicBezTo>
                    <a:cubicBezTo>
                      <a:pt x="0" y="164"/>
                      <a:pt x="1" y="165"/>
                      <a:pt x="2" y="165"/>
                    </a:cubicBezTo>
                    <a:cubicBezTo>
                      <a:pt x="5" y="165"/>
                      <a:pt x="5" y="165"/>
                      <a:pt x="5" y="165"/>
                    </a:cubicBezTo>
                    <a:cubicBezTo>
                      <a:pt x="6" y="165"/>
                      <a:pt x="7" y="164"/>
                      <a:pt x="7" y="163"/>
                    </a:cubicBezTo>
                    <a:cubicBezTo>
                      <a:pt x="7" y="162"/>
                      <a:pt x="6" y="162"/>
                      <a:pt x="5" y="162"/>
                    </a:cubicBezTo>
                    <a:moveTo>
                      <a:pt x="16" y="162"/>
                    </a:moveTo>
                    <a:cubicBezTo>
                      <a:pt x="13" y="162"/>
                      <a:pt x="13" y="162"/>
                      <a:pt x="13" y="162"/>
                    </a:cubicBezTo>
                    <a:cubicBezTo>
                      <a:pt x="12" y="162"/>
                      <a:pt x="11" y="162"/>
                      <a:pt x="11" y="163"/>
                    </a:cubicBezTo>
                    <a:cubicBezTo>
                      <a:pt x="11" y="164"/>
                      <a:pt x="12" y="165"/>
                      <a:pt x="13" y="165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7" y="165"/>
                      <a:pt x="18" y="164"/>
                      <a:pt x="18" y="163"/>
                    </a:cubicBezTo>
                    <a:cubicBezTo>
                      <a:pt x="18" y="162"/>
                      <a:pt x="17" y="162"/>
                      <a:pt x="16" y="162"/>
                    </a:cubicBezTo>
                    <a:moveTo>
                      <a:pt x="27" y="162"/>
                    </a:moveTo>
                    <a:cubicBezTo>
                      <a:pt x="23" y="162"/>
                      <a:pt x="23" y="162"/>
                      <a:pt x="23" y="162"/>
                    </a:cubicBezTo>
                    <a:cubicBezTo>
                      <a:pt x="22" y="162"/>
                      <a:pt x="22" y="162"/>
                      <a:pt x="22" y="163"/>
                    </a:cubicBezTo>
                    <a:cubicBezTo>
                      <a:pt x="22" y="164"/>
                      <a:pt x="22" y="165"/>
                      <a:pt x="23" y="165"/>
                    </a:cubicBezTo>
                    <a:cubicBezTo>
                      <a:pt x="27" y="165"/>
                      <a:pt x="27" y="165"/>
                      <a:pt x="27" y="165"/>
                    </a:cubicBezTo>
                    <a:cubicBezTo>
                      <a:pt x="28" y="165"/>
                      <a:pt x="29" y="164"/>
                      <a:pt x="29" y="163"/>
                    </a:cubicBezTo>
                    <a:cubicBezTo>
                      <a:pt x="29" y="162"/>
                      <a:pt x="28" y="162"/>
                      <a:pt x="27" y="162"/>
                    </a:cubicBezTo>
                    <a:moveTo>
                      <a:pt x="38" y="162"/>
                    </a:moveTo>
                    <a:cubicBezTo>
                      <a:pt x="34" y="162"/>
                      <a:pt x="34" y="162"/>
                      <a:pt x="34" y="162"/>
                    </a:cubicBezTo>
                    <a:cubicBezTo>
                      <a:pt x="33" y="162"/>
                      <a:pt x="32" y="162"/>
                      <a:pt x="32" y="163"/>
                    </a:cubicBezTo>
                    <a:cubicBezTo>
                      <a:pt x="32" y="164"/>
                      <a:pt x="33" y="165"/>
                      <a:pt x="34" y="165"/>
                    </a:cubicBezTo>
                    <a:cubicBezTo>
                      <a:pt x="38" y="165"/>
                      <a:pt x="38" y="165"/>
                      <a:pt x="38" y="165"/>
                    </a:cubicBezTo>
                    <a:cubicBezTo>
                      <a:pt x="39" y="165"/>
                      <a:pt x="39" y="164"/>
                      <a:pt x="39" y="163"/>
                    </a:cubicBezTo>
                    <a:cubicBezTo>
                      <a:pt x="39" y="162"/>
                      <a:pt x="39" y="162"/>
                      <a:pt x="38" y="162"/>
                    </a:cubicBezTo>
                    <a:moveTo>
                      <a:pt x="48" y="162"/>
                    </a:moveTo>
                    <a:cubicBezTo>
                      <a:pt x="45" y="162"/>
                      <a:pt x="45" y="162"/>
                      <a:pt x="45" y="162"/>
                    </a:cubicBezTo>
                    <a:cubicBezTo>
                      <a:pt x="44" y="162"/>
                      <a:pt x="43" y="162"/>
                      <a:pt x="43" y="163"/>
                    </a:cubicBezTo>
                    <a:cubicBezTo>
                      <a:pt x="43" y="164"/>
                      <a:pt x="44" y="165"/>
                      <a:pt x="45" y="165"/>
                    </a:cubicBezTo>
                    <a:cubicBezTo>
                      <a:pt x="48" y="165"/>
                      <a:pt x="48" y="165"/>
                      <a:pt x="48" y="165"/>
                    </a:cubicBezTo>
                    <a:cubicBezTo>
                      <a:pt x="49" y="165"/>
                      <a:pt x="50" y="164"/>
                      <a:pt x="50" y="163"/>
                    </a:cubicBezTo>
                    <a:cubicBezTo>
                      <a:pt x="50" y="162"/>
                      <a:pt x="49" y="162"/>
                      <a:pt x="48" y="162"/>
                    </a:cubicBezTo>
                    <a:moveTo>
                      <a:pt x="59" y="162"/>
                    </a:moveTo>
                    <a:cubicBezTo>
                      <a:pt x="56" y="162"/>
                      <a:pt x="56" y="162"/>
                      <a:pt x="56" y="162"/>
                    </a:cubicBezTo>
                    <a:cubicBezTo>
                      <a:pt x="55" y="162"/>
                      <a:pt x="54" y="162"/>
                      <a:pt x="54" y="163"/>
                    </a:cubicBezTo>
                    <a:cubicBezTo>
                      <a:pt x="54" y="164"/>
                      <a:pt x="55" y="165"/>
                      <a:pt x="56" y="165"/>
                    </a:cubicBezTo>
                    <a:cubicBezTo>
                      <a:pt x="59" y="165"/>
                      <a:pt x="59" y="165"/>
                      <a:pt x="59" y="165"/>
                    </a:cubicBezTo>
                    <a:cubicBezTo>
                      <a:pt x="60" y="165"/>
                      <a:pt x="61" y="164"/>
                      <a:pt x="61" y="163"/>
                    </a:cubicBezTo>
                    <a:cubicBezTo>
                      <a:pt x="61" y="162"/>
                      <a:pt x="60" y="162"/>
                      <a:pt x="59" y="162"/>
                    </a:cubicBezTo>
                    <a:moveTo>
                      <a:pt x="70" y="162"/>
                    </a:moveTo>
                    <a:cubicBezTo>
                      <a:pt x="66" y="162"/>
                      <a:pt x="66" y="162"/>
                      <a:pt x="66" y="162"/>
                    </a:cubicBezTo>
                    <a:cubicBezTo>
                      <a:pt x="65" y="162"/>
                      <a:pt x="65" y="162"/>
                      <a:pt x="65" y="163"/>
                    </a:cubicBezTo>
                    <a:cubicBezTo>
                      <a:pt x="65" y="164"/>
                      <a:pt x="65" y="165"/>
                      <a:pt x="66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71" y="165"/>
                      <a:pt x="72" y="164"/>
                      <a:pt x="72" y="163"/>
                    </a:cubicBezTo>
                    <a:cubicBezTo>
                      <a:pt x="72" y="162"/>
                      <a:pt x="71" y="162"/>
                      <a:pt x="70" y="162"/>
                    </a:cubicBezTo>
                    <a:moveTo>
                      <a:pt x="81" y="162"/>
                    </a:moveTo>
                    <a:cubicBezTo>
                      <a:pt x="77" y="162"/>
                      <a:pt x="77" y="162"/>
                      <a:pt x="77" y="162"/>
                    </a:cubicBezTo>
                    <a:cubicBezTo>
                      <a:pt x="76" y="162"/>
                      <a:pt x="75" y="162"/>
                      <a:pt x="75" y="163"/>
                    </a:cubicBezTo>
                    <a:cubicBezTo>
                      <a:pt x="75" y="164"/>
                      <a:pt x="76" y="165"/>
                      <a:pt x="77" y="165"/>
                    </a:cubicBezTo>
                    <a:cubicBezTo>
                      <a:pt x="81" y="165"/>
                      <a:pt x="81" y="165"/>
                      <a:pt x="81" y="165"/>
                    </a:cubicBezTo>
                    <a:cubicBezTo>
                      <a:pt x="82" y="165"/>
                      <a:pt x="82" y="164"/>
                      <a:pt x="82" y="163"/>
                    </a:cubicBezTo>
                    <a:cubicBezTo>
                      <a:pt x="82" y="162"/>
                      <a:pt x="82" y="162"/>
                      <a:pt x="81" y="162"/>
                    </a:cubicBezTo>
                    <a:moveTo>
                      <a:pt x="91" y="162"/>
                    </a:moveTo>
                    <a:cubicBezTo>
                      <a:pt x="88" y="162"/>
                      <a:pt x="88" y="162"/>
                      <a:pt x="88" y="162"/>
                    </a:cubicBezTo>
                    <a:cubicBezTo>
                      <a:pt x="87" y="162"/>
                      <a:pt x="86" y="162"/>
                      <a:pt x="86" y="163"/>
                    </a:cubicBezTo>
                    <a:cubicBezTo>
                      <a:pt x="86" y="164"/>
                      <a:pt x="87" y="165"/>
                      <a:pt x="88" y="165"/>
                    </a:cubicBezTo>
                    <a:cubicBezTo>
                      <a:pt x="91" y="165"/>
                      <a:pt x="91" y="165"/>
                      <a:pt x="91" y="165"/>
                    </a:cubicBezTo>
                    <a:cubicBezTo>
                      <a:pt x="92" y="165"/>
                      <a:pt x="93" y="164"/>
                      <a:pt x="93" y="163"/>
                    </a:cubicBezTo>
                    <a:cubicBezTo>
                      <a:pt x="93" y="162"/>
                      <a:pt x="92" y="162"/>
                      <a:pt x="91" y="162"/>
                    </a:cubicBezTo>
                    <a:moveTo>
                      <a:pt x="102" y="162"/>
                    </a:moveTo>
                    <a:cubicBezTo>
                      <a:pt x="99" y="162"/>
                      <a:pt x="99" y="162"/>
                      <a:pt x="99" y="162"/>
                    </a:cubicBezTo>
                    <a:cubicBezTo>
                      <a:pt x="98" y="162"/>
                      <a:pt x="97" y="162"/>
                      <a:pt x="97" y="163"/>
                    </a:cubicBezTo>
                    <a:cubicBezTo>
                      <a:pt x="97" y="164"/>
                      <a:pt x="98" y="165"/>
                      <a:pt x="99" y="165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3" y="165"/>
                      <a:pt x="104" y="164"/>
                      <a:pt x="104" y="163"/>
                    </a:cubicBezTo>
                    <a:cubicBezTo>
                      <a:pt x="104" y="162"/>
                      <a:pt x="103" y="162"/>
                      <a:pt x="102" y="162"/>
                    </a:cubicBezTo>
                    <a:moveTo>
                      <a:pt x="113" y="162"/>
                    </a:moveTo>
                    <a:cubicBezTo>
                      <a:pt x="109" y="162"/>
                      <a:pt x="109" y="162"/>
                      <a:pt x="109" y="162"/>
                    </a:cubicBezTo>
                    <a:cubicBezTo>
                      <a:pt x="108" y="162"/>
                      <a:pt x="108" y="162"/>
                      <a:pt x="108" y="163"/>
                    </a:cubicBezTo>
                    <a:cubicBezTo>
                      <a:pt x="108" y="164"/>
                      <a:pt x="108" y="165"/>
                      <a:pt x="109" y="165"/>
                    </a:cubicBezTo>
                    <a:cubicBezTo>
                      <a:pt x="113" y="165"/>
                      <a:pt x="113" y="165"/>
                      <a:pt x="113" y="165"/>
                    </a:cubicBezTo>
                    <a:cubicBezTo>
                      <a:pt x="114" y="165"/>
                      <a:pt x="115" y="164"/>
                      <a:pt x="115" y="163"/>
                    </a:cubicBezTo>
                    <a:cubicBezTo>
                      <a:pt x="115" y="162"/>
                      <a:pt x="114" y="162"/>
                      <a:pt x="113" y="162"/>
                    </a:cubicBezTo>
                    <a:moveTo>
                      <a:pt x="124" y="162"/>
                    </a:moveTo>
                    <a:cubicBezTo>
                      <a:pt x="120" y="162"/>
                      <a:pt x="120" y="162"/>
                      <a:pt x="120" y="162"/>
                    </a:cubicBezTo>
                    <a:cubicBezTo>
                      <a:pt x="119" y="162"/>
                      <a:pt x="118" y="162"/>
                      <a:pt x="118" y="163"/>
                    </a:cubicBezTo>
                    <a:cubicBezTo>
                      <a:pt x="118" y="164"/>
                      <a:pt x="119" y="165"/>
                      <a:pt x="120" y="165"/>
                    </a:cubicBezTo>
                    <a:cubicBezTo>
                      <a:pt x="124" y="165"/>
                      <a:pt x="124" y="165"/>
                      <a:pt x="124" y="165"/>
                    </a:cubicBezTo>
                    <a:cubicBezTo>
                      <a:pt x="125" y="165"/>
                      <a:pt x="125" y="164"/>
                      <a:pt x="125" y="163"/>
                    </a:cubicBezTo>
                    <a:cubicBezTo>
                      <a:pt x="125" y="162"/>
                      <a:pt x="125" y="162"/>
                      <a:pt x="124" y="162"/>
                    </a:cubicBezTo>
                    <a:moveTo>
                      <a:pt x="134" y="162"/>
                    </a:moveTo>
                    <a:cubicBezTo>
                      <a:pt x="131" y="162"/>
                      <a:pt x="131" y="162"/>
                      <a:pt x="131" y="162"/>
                    </a:cubicBezTo>
                    <a:cubicBezTo>
                      <a:pt x="130" y="162"/>
                      <a:pt x="129" y="162"/>
                      <a:pt x="129" y="163"/>
                    </a:cubicBezTo>
                    <a:cubicBezTo>
                      <a:pt x="129" y="164"/>
                      <a:pt x="130" y="165"/>
                      <a:pt x="131" y="165"/>
                    </a:cubicBez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5" y="165"/>
                      <a:pt x="136" y="164"/>
                      <a:pt x="136" y="163"/>
                    </a:cubicBezTo>
                    <a:cubicBezTo>
                      <a:pt x="136" y="162"/>
                      <a:pt x="135" y="162"/>
                      <a:pt x="134" y="162"/>
                    </a:cubicBezTo>
                    <a:moveTo>
                      <a:pt x="145" y="162"/>
                    </a:moveTo>
                    <a:cubicBezTo>
                      <a:pt x="142" y="162"/>
                      <a:pt x="142" y="162"/>
                      <a:pt x="142" y="162"/>
                    </a:cubicBezTo>
                    <a:cubicBezTo>
                      <a:pt x="141" y="162"/>
                      <a:pt x="140" y="162"/>
                      <a:pt x="140" y="163"/>
                    </a:cubicBezTo>
                    <a:cubicBezTo>
                      <a:pt x="140" y="164"/>
                      <a:pt x="141" y="165"/>
                      <a:pt x="142" y="165"/>
                    </a:cubicBezTo>
                    <a:cubicBezTo>
                      <a:pt x="145" y="165"/>
                      <a:pt x="145" y="165"/>
                      <a:pt x="145" y="165"/>
                    </a:cubicBezTo>
                    <a:cubicBezTo>
                      <a:pt x="146" y="165"/>
                      <a:pt x="147" y="164"/>
                      <a:pt x="147" y="163"/>
                    </a:cubicBezTo>
                    <a:cubicBezTo>
                      <a:pt x="147" y="162"/>
                      <a:pt x="146" y="162"/>
                      <a:pt x="145" y="162"/>
                    </a:cubicBezTo>
                    <a:moveTo>
                      <a:pt x="156" y="162"/>
                    </a:moveTo>
                    <a:cubicBezTo>
                      <a:pt x="152" y="162"/>
                      <a:pt x="152" y="162"/>
                      <a:pt x="152" y="162"/>
                    </a:cubicBezTo>
                    <a:cubicBezTo>
                      <a:pt x="151" y="162"/>
                      <a:pt x="151" y="162"/>
                      <a:pt x="151" y="163"/>
                    </a:cubicBezTo>
                    <a:cubicBezTo>
                      <a:pt x="151" y="164"/>
                      <a:pt x="151" y="165"/>
                      <a:pt x="152" y="165"/>
                    </a:cubicBezTo>
                    <a:cubicBezTo>
                      <a:pt x="156" y="165"/>
                      <a:pt x="156" y="165"/>
                      <a:pt x="156" y="165"/>
                    </a:cubicBezTo>
                    <a:cubicBezTo>
                      <a:pt x="157" y="165"/>
                      <a:pt x="158" y="164"/>
                      <a:pt x="158" y="163"/>
                    </a:cubicBezTo>
                    <a:cubicBezTo>
                      <a:pt x="158" y="162"/>
                      <a:pt x="157" y="162"/>
                      <a:pt x="156" y="162"/>
                    </a:cubicBezTo>
                    <a:moveTo>
                      <a:pt x="167" y="162"/>
                    </a:moveTo>
                    <a:cubicBezTo>
                      <a:pt x="163" y="162"/>
                      <a:pt x="163" y="162"/>
                      <a:pt x="163" y="162"/>
                    </a:cubicBezTo>
                    <a:cubicBezTo>
                      <a:pt x="162" y="162"/>
                      <a:pt x="161" y="162"/>
                      <a:pt x="161" y="163"/>
                    </a:cubicBezTo>
                    <a:cubicBezTo>
                      <a:pt x="161" y="164"/>
                      <a:pt x="162" y="165"/>
                      <a:pt x="163" y="165"/>
                    </a:cubicBezTo>
                    <a:cubicBezTo>
                      <a:pt x="167" y="165"/>
                      <a:pt x="167" y="165"/>
                      <a:pt x="167" y="165"/>
                    </a:cubicBezTo>
                    <a:cubicBezTo>
                      <a:pt x="168" y="165"/>
                      <a:pt x="168" y="164"/>
                      <a:pt x="168" y="163"/>
                    </a:cubicBezTo>
                    <a:cubicBezTo>
                      <a:pt x="168" y="162"/>
                      <a:pt x="168" y="162"/>
                      <a:pt x="167" y="162"/>
                    </a:cubicBezTo>
                    <a:moveTo>
                      <a:pt x="177" y="162"/>
                    </a:moveTo>
                    <a:cubicBezTo>
                      <a:pt x="174" y="162"/>
                      <a:pt x="174" y="162"/>
                      <a:pt x="174" y="162"/>
                    </a:cubicBezTo>
                    <a:cubicBezTo>
                      <a:pt x="173" y="162"/>
                      <a:pt x="172" y="162"/>
                      <a:pt x="172" y="163"/>
                    </a:cubicBezTo>
                    <a:cubicBezTo>
                      <a:pt x="172" y="164"/>
                      <a:pt x="173" y="165"/>
                      <a:pt x="174" y="165"/>
                    </a:cubicBezTo>
                    <a:cubicBezTo>
                      <a:pt x="177" y="165"/>
                      <a:pt x="177" y="165"/>
                      <a:pt x="177" y="165"/>
                    </a:cubicBezTo>
                    <a:cubicBezTo>
                      <a:pt x="178" y="165"/>
                      <a:pt x="179" y="164"/>
                      <a:pt x="179" y="163"/>
                    </a:cubicBezTo>
                    <a:cubicBezTo>
                      <a:pt x="179" y="162"/>
                      <a:pt x="178" y="162"/>
                      <a:pt x="177" y="162"/>
                    </a:cubicBezTo>
                    <a:moveTo>
                      <a:pt x="188" y="162"/>
                    </a:moveTo>
                    <a:cubicBezTo>
                      <a:pt x="185" y="162"/>
                      <a:pt x="185" y="162"/>
                      <a:pt x="185" y="162"/>
                    </a:cubicBezTo>
                    <a:cubicBezTo>
                      <a:pt x="184" y="162"/>
                      <a:pt x="183" y="162"/>
                      <a:pt x="183" y="163"/>
                    </a:cubicBezTo>
                    <a:cubicBezTo>
                      <a:pt x="183" y="164"/>
                      <a:pt x="184" y="165"/>
                      <a:pt x="185" y="165"/>
                    </a:cubicBezTo>
                    <a:cubicBezTo>
                      <a:pt x="188" y="165"/>
                      <a:pt x="188" y="165"/>
                      <a:pt x="188" y="165"/>
                    </a:cubicBezTo>
                    <a:cubicBezTo>
                      <a:pt x="189" y="165"/>
                      <a:pt x="190" y="164"/>
                      <a:pt x="190" y="163"/>
                    </a:cubicBezTo>
                    <a:cubicBezTo>
                      <a:pt x="190" y="162"/>
                      <a:pt x="189" y="162"/>
                      <a:pt x="188" y="162"/>
                    </a:cubicBezTo>
                    <a:moveTo>
                      <a:pt x="199" y="162"/>
                    </a:moveTo>
                    <a:cubicBezTo>
                      <a:pt x="195" y="162"/>
                      <a:pt x="195" y="162"/>
                      <a:pt x="195" y="162"/>
                    </a:cubicBezTo>
                    <a:cubicBezTo>
                      <a:pt x="194" y="162"/>
                      <a:pt x="194" y="162"/>
                      <a:pt x="194" y="163"/>
                    </a:cubicBezTo>
                    <a:cubicBezTo>
                      <a:pt x="194" y="164"/>
                      <a:pt x="194" y="165"/>
                      <a:pt x="195" y="165"/>
                    </a:cubicBezTo>
                    <a:cubicBezTo>
                      <a:pt x="199" y="165"/>
                      <a:pt x="199" y="165"/>
                      <a:pt x="199" y="165"/>
                    </a:cubicBezTo>
                    <a:cubicBezTo>
                      <a:pt x="200" y="165"/>
                      <a:pt x="201" y="164"/>
                      <a:pt x="201" y="163"/>
                    </a:cubicBezTo>
                    <a:cubicBezTo>
                      <a:pt x="201" y="162"/>
                      <a:pt x="200" y="162"/>
                      <a:pt x="199" y="162"/>
                    </a:cubicBezTo>
                    <a:moveTo>
                      <a:pt x="210" y="162"/>
                    </a:moveTo>
                    <a:cubicBezTo>
                      <a:pt x="206" y="162"/>
                      <a:pt x="206" y="162"/>
                      <a:pt x="206" y="162"/>
                    </a:cubicBezTo>
                    <a:cubicBezTo>
                      <a:pt x="205" y="162"/>
                      <a:pt x="204" y="162"/>
                      <a:pt x="204" y="163"/>
                    </a:cubicBezTo>
                    <a:cubicBezTo>
                      <a:pt x="204" y="164"/>
                      <a:pt x="205" y="165"/>
                      <a:pt x="206" y="165"/>
                    </a:cubicBezTo>
                    <a:cubicBezTo>
                      <a:pt x="210" y="165"/>
                      <a:pt x="210" y="165"/>
                      <a:pt x="210" y="165"/>
                    </a:cubicBezTo>
                    <a:cubicBezTo>
                      <a:pt x="211" y="165"/>
                      <a:pt x="211" y="164"/>
                      <a:pt x="211" y="163"/>
                    </a:cubicBezTo>
                    <a:cubicBezTo>
                      <a:pt x="211" y="162"/>
                      <a:pt x="211" y="162"/>
                      <a:pt x="210" y="162"/>
                    </a:cubicBezTo>
                    <a:moveTo>
                      <a:pt x="220" y="162"/>
                    </a:moveTo>
                    <a:cubicBezTo>
                      <a:pt x="217" y="162"/>
                      <a:pt x="217" y="162"/>
                      <a:pt x="217" y="162"/>
                    </a:cubicBezTo>
                    <a:cubicBezTo>
                      <a:pt x="216" y="162"/>
                      <a:pt x="215" y="162"/>
                      <a:pt x="215" y="163"/>
                    </a:cubicBezTo>
                    <a:cubicBezTo>
                      <a:pt x="215" y="164"/>
                      <a:pt x="216" y="165"/>
                      <a:pt x="217" y="165"/>
                    </a:cubicBezTo>
                    <a:cubicBezTo>
                      <a:pt x="220" y="165"/>
                      <a:pt x="220" y="165"/>
                      <a:pt x="220" y="165"/>
                    </a:cubicBezTo>
                    <a:cubicBezTo>
                      <a:pt x="221" y="165"/>
                      <a:pt x="222" y="164"/>
                      <a:pt x="222" y="163"/>
                    </a:cubicBezTo>
                    <a:cubicBezTo>
                      <a:pt x="222" y="162"/>
                      <a:pt x="221" y="162"/>
                      <a:pt x="220" y="162"/>
                    </a:cubicBezTo>
                    <a:moveTo>
                      <a:pt x="231" y="162"/>
                    </a:moveTo>
                    <a:cubicBezTo>
                      <a:pt x="228" y="162"/>
                      <a:pt x="228" y="162"/>
                      <a:pt x="228" y="162"/>
                    </a:cubicBezTo>
                    <a:cubicBezTo>
                      <a:pt x="227" y="162"/>
                      <a:pt x="226" y="162"/>
                      <a:pt x="226" y="163"/>
                    </a:cubicBezTo>
                    <a:cubicBezTo>
                      <a:pt x="226" y="164"/>
                      <a:pt x="227" y="165"/>
                      <a:pt x="228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2" y="165"/>
                      <a:pt x="233" y="164"/>
                      <a:pt x="233" y="163"/>
                    </a:cubicBezTo>
                    <a:cubicBezTo>
                      <a:pt x="233" y="162"/>
                      <a:pt x="232" y="162"/>
                      <a:pt x="231" y="162"/>
                    </a:cubicBezTo>
                    <a:moveTo>
                      <a:pt x="242" y="162"/>
                    </a:moveTo>
                    <a:cubicBezTo>
                      <a:pt x="238" y="162"/>
                      <a:pt x="238" y="162"/>
                      <a:pt x="238" y="162"/>
                    </a:cubicBezTo>
                    <a:cubicBezTo>
                      <a:pt x="237" y="162"/>
                      <a:pt x="237" y="162"/>
                      <a:pt x="237" y="163"/>
                    </a:cubicBezTo>
                    <a:cubicBezTo>
                      <a:pt x="237" y="164"/>
                      <a:pt x="237" y="165"/>
                      <a:pt x="238" y="165"/>
                    </a:cubicBezTo>
                    <a:cubicBezTo>
                      <a:pt x="242" y="165"/>
                      <a:pt x="242" y="165"/>
                      <a:pt x="242" y="165"/>
                    </a:cubicBezTo>
                    <a:cubicBezTo>
                      <a:pt x="243" y="165"/>
                      <a:pt x="244" y="164"/>
                      <a:pt x="244" y="163"/>
                    </a:cubicBezTo>
                    <a:cubicBezTo>
                      <a:pt x="244" y="162"/>
                      <a:pt x="243" y="162"/>
                      <a:pt x="242" y="162"/>
                    </a:cubicBezTo>
                    <a:moveTo>
                      <a:pt x="253" y="162"/>
                    </a:moveTo>
                    <a:cubicBezTo>
                      <a:pt x="249" y="162"/>
                      <a:pt x="249" y="162"/>
                      <a:pt x="249" y="162"/>
                    </a:cubicBezTo>
                    <a:cubicBezTo>
                      <a:pt x="248" y="162"/>
                      <a:pt x="247" y="162"/>
                      <a:pt x="247" y="163"/>
                    </a:cubicBezTo>
                    <a:cubicBezTo>
                      <a:pt x="247" y="164"/>
                      <a:pt x="248" y="165"/>
                      <a:pt x="249" y="165"/>
                    </a:cubicBezTo>
                    <a:cubicBezTo>
                      <a:pt x="253" y="165"/>
                      <a:pt x="253" y="165"/>
                      <a:pt x="253" y="165"/>
                    </a:cubicBezTo>
                    <a:cubicBezTo>
                      <a:pt x="254" y="165"/>
                      <a:pt x="254" y="164"/>
                      <a:pt x="254" y="163"/>
                    </a:cubicBezTo>
                    <a:cubicBezTo>
                      <a:pt x="254" y="162"/>
                      <a:pt x="254" y="162"/>
                      <a:pt x="253" y="162"/>
                    </a:cubicBezTo>
                    <a:moveTo>
                      <a:pt x="263" y="162"/>
                    </a:moveTo>
                    <a:cubicBezTo>
                      <a:pt x="260" y="162"/>
                      <a:pt x="260" y="162"/>
                      <a:pt x="260" y="162"/>
                    </a:cubicBezTo>
                    <a:cubicBezTo>
                      <a:pt x="259" y="162"/>
                      <a:pt x="258" y="162"/>
                      <a:pt x="258" y="163"/>
                    </a:cubicBezTo>
                    <a:cubicBezTo>
                      <a:pt x="258" y="164"/>
                      <a:pt x="259" y="165"/>
                      <a:pt x="260" y="165"/>
                    </a:cubicBezTo>
                    <a:cubicBezTo>
                      <a:pt x="263" y="165"/>
                      <a:pt x="263" y="165"/>
                      <a:pt x="263" y="165"/>
                    </a:cubicBezTo>
                    <a:cubicBezTo>
                      <a:pt x="264" y="165"/>
                      <a:pt x="265" y="164"/>
                      <a:pt x="265" y="163"/>
                    </a:cubicBezTo>
                    <a:cubicBezTo>
                      <a:pt x="265" y="162"/>
                      <a:pt x="264" y="162"/>
                      <a:pt x="263" y="162"/>
                    </a:cubicBezTo>
                    <a:moveTo>
                      <a:pt x="274" y="162"/>
                    </a:moveTo>
                    <a:cubicBezTo>
                      <a:pt x="271" y="162"/>
                      <a:pt x="271" y="162"/>
                      <a:pt x="271" y="162"/>
                    </a:cubicBezTo>
                    <a:cubicBezTo>
                      <a:pt x="270" y="162"/>
                      <a:pt x="269" y="162"/>
                      <a:pt x="269" y="163"/>
                    </a:cubicBezTo>
                    <a:cubicBezTo>
                      <a:pt x="269" y="164"/>
                      <a:pt x="270" y="165"/>
                      <a:pt x="271" y="165"/>
                    </a:cubicBezTo>
                    <a:cubicBezTo>
                      <a:pt x="274" y="165"/>
                      <a:pt x="274" y="165"/>
                      <a:pt x="274" y="165"/>
                    </a:cubicBezTo>
                    <a:cubicBezTo>
                      <a:pt x="275" y="165"/>
                      <a:pt x="276" y="164"/>
                      <a:pt x="276" y="163"/>
                    </a:cubicBezTo>
                    <a:cubicBezTo>
                      <a:pt x="276" y="162"/>
                      <a:pt x="275" y="162"/>
                      <a:pt x="274" y="162"/>
                    </a:cubicBezTo>
                    <a:moveTo>
                      <a:pt x="285" y="162"/>
                    </a:moveTo>
                    <a:cubicBezTo>
                      <a:pt x="281" y="162"/>
                      <a:pt x="281" y="162"/>
                      <a:pt x="281" y="162"/>
                    </a:cubicBezTo>
                    <a:cubicBezTo>
                      <a:pt x="280" y="162"/>
                      <a:pt x="279" y="162"/>
                      <a:pt x="279" y="163"/>
                    </a:cubicBezTo>
                    <a:cubicBezTo>
                      <a:pt x="279" y="164"/>
                      <a:pt x="280" y="165"/>
                      <a:pt x="281" y="165"/>
                    </a:cubicBezTo>
                    <a:cubicBezTo>
                      <a:pt x="285" y="165"/>
                      <a:pt x="285" y="165"/>
                      <a:pt x="285" y="165"/>
                    </a:cubicBezTo>
                    <a:cubicBezTo>
                      <a:pt x="286" y="165"/>
                      <a:pt x="286" y="165"/>
                      <a:pt x="286" y="165"/>
                    </a:cubicBezTo>
                    <a:cubicBezTo>
                      <a:pt x="286" y="162"/>
                      <a:pt x="286" y="162"/>
                      <a:pt x="286" y="162"/>
                    </a:cubicBezTo>
                    <a:cubicBezTo>
                      <a:pt x="285" y="162"/>
                      <a:pt x="285" y="162"/>
                      <a:pt x="285" y="162"/>
                    </a:cubicBezTo>
                    <a:moveTo>
                      <a:pt x="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7" y="2"/>
                      <a:pt x="7" y="1"/>
                    </a:cubicBezTo>
                    <a:cubicBezTo>
                      <a:pt x="7" y="0"/>
                      <a:pt x="6" y="0"/>
                      <a:pt x="5" y="0"/>
                    </a:cubicBezTo>
                    <a:moveTo>
                      <a:pt x="16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1" y="0"/>
                      <a:pt x="11" y="1"/>
                    </a:cubicBezTo>
                    <a:cubicBezTo>
                      <a:pt x="11" y="2"/>
                      <a:pt x="12" y="3"/>
                      <a:pt x="13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8" y="2"/>
                      <a:pt x="18" y="1"/>
                    </a:cubicBezTo>
                    <a:cubicBezTo>
                      <a:pt x="18" y="0"/>
                      <a:pt x="17" y="0"/>
                      <a:pt x="16" y="0"/>
                    </a:cubicBezTo>
                    <a:moveTo>
                      <a:pt x="27" y="0"/>
                    </a:moveTo>
                    <a:cubicBezTo>
                      <a:pt x="23" y="0"/>
                      <a:pt x="23" y="0"/>
                      <a:pt x="23" y="0"/>
                    </a:cubicBezTo>
                    <a:cubicBezTo>
                      <a:pt x="22" y="0"/>
                      <a:pt x="22" y="0"/>
                      <a:pt x="22" y="1"/>
                    </a:cubicBezTo>
                    <a:cubicBezTo>
                      <a:pt x="22" y="2"/>
                      <a:pt x="22" y="3"/>
                      <a:pt x="23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3"/>
                      <a:pt x="29" y="2"/>
                      <a:pt x="29" y="1"/>
                    </a:cubicBezTo>
                    <a:cubicBezTo>
                      <a:pt x="29" y="0"/>
                      <a:pt x="28" y="0"/>
                      <a:pt x="27" y="0"/>
                    </a:cubicBezTo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2" y="1"/>
                    </a:cubicBezTo>
                    <a:cubicBezTo>
                      <a:pt x="32" y="2"/>
                      <a:pt x="33" y="3"/>
                      <a:pt x="34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9" y="3"/>
                      <a:pt x="39" y="2"/>
                      <a:pt x="39" y="1"/>
                    </a:cubicBezTo>
                    <a:cubicBezTo>
                      <a:pt x="39" y="0"/>
                      <a:pt x="39" y="0"/>
                      <a:pt x="38" y="0"/>
                    </a:cubicBezTo>
                    <a:moveTo>
                      <a:pt x="48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44" y="0"/>
                      <a:pt x="43" y="0"/>
                      <a:pt x="43" y="1"/>
                    </a:cubicBezTo>
                    <a:cubicBezTo>
                      <a:pt x="43" y="2"/>
                      <a:pt x="44" y="3"/>
                      <a:pt x="45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9" y="3"/>
                      <a:pt x="50" y="2"/>
                      <a:pt x="50" y="1"/>
                    </a:cubicBezTo>
                    <a:cubicBezTo>
                      <a:pt x="50" y="0"/>
                      <a:pt x="49" y="0"/>
                      <a:pt x="48" y="0"/>
                    </a:cubicBezTo>
                    <a:moveTo>
                      <a:pt x="59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4" y="0"/>
                      <a:pt x="54" y="1"/>
                    </a:cubicBezTo>
                    <a:cubicBezTo>
                      <a:pt x="54" y="2"/>
                      <a:pt x="55" y="3"/>
                      <a:pt x="56" y="3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60" y="3"/>
                      <a:pt x="61" y="2"/>
                      <a:pt x="61" y="1"/>
                    </a:cubicBezTo>
                    <a:cubicBezTo>
                      <a:pt x="61" y="0"/>
                      <a:pt x="60" y="0"/>
                      <a:pt x="59" y="0"/>
                    </a:cubicBezTo>
                    <a:moveTo>
                      <a:pt x="70" y="0"/>
                    </a:moveTo>
                    <a:cubicBezTo>
                      <a:pt x="66" y="0"/>
                      <a:pt x="66" y="0"/>
                      <a:pt x="66" y="0"/>
                    </a:cubicBezTo>
                    <a:cubicBezTo>
                      <a:pt x="65" y="0"/>
                      <a:pt x="65" y="0"/>
                      <a:pt x="65" y="1"/>
                    </a:cubicBezTo>
                    <a:cubicBezTo>
                      <a:pt x="65" y="2"/>
                      <a:pt x="65" y="3"/>
                      <a:pt x="66" y="3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1" y="3"/>
                      <a:pt x="72" y="2"/>
                      <a:pt x="72" y="1"/>
                    </a:cubicBezTo>
                    <a:cubicBezTo>
                      <a:pt x="72" y="0"/>
                      <a:pt x="71" y="0"/>
                      <a:pt x="70" y="0"/>
                    </a:cubicBezTo>
                    <a:moveTo>
                      <a:pt x="81" y="0"/>
                    </a:move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0"/>
                      <a:pt x="75" y="1"/>
                    </a:cubicBezTo>
                    <a:cubicBezTo>
                      <a:pt x="75" y="2"/>
                      <a:pt x="76" y="3"/>
                      <a:pt x="77" y="3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82" y="3"/>
                      <a:pt x="82" y="2"/>
                      <a:pt x="82" y="1"/>
                    </a:cubicBezTo>
                    <a:cubicBezTo>
                      <a:pt x="82" y="0"/>
                      <a:pt x="82" y="0"/>
                      <a:pt x="81" y="0"/>
                    </a:cubicBezTo>
                    <a:moveTo>
                      <a:pt x="91" y="0"/>
                    </a:moveTo>
                    <a:cubicBezTo>
                      <a:pt x="88" y="0"/>
                      <a:pt x="88" y="0"/>
                      <a:pt x="88" y="0"/>
                    </a:cubicBezTo>
                    <a:cubicBezTo>
                      <a:pt x="87" y="0"/>
                      <a:pt x="86" y="0"/>
                      <a:pt x="86" y="1"/>
                    </a:cubicBezTo>
                    <a:cubicBezTo>
                      <a:pt x="86" y="2"/>
                      <a:pt x="87" y="3"/>
                      <a:pt x="88" y="3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2" y="3"/>
                      <a:pt x="93" y="2"/>
                      <a:pt x="93" y="1"/>
                    </a:cubicBezTo>
                    <a:cubicBezTo>
                      <a:pt x="93" y="0"/>
                      <a:pt x="92" y="0"/>
                      <a:pt x="91" y="0"/>
                    </a:cubicBezTo>
                    <a:moveTo>
                      <a:pt x="102" y="0"/>
                    </a:moveTo>
                    <a:cubicBezTo>
                      <a:pt x="99" y="0"/>
                      <a:pt x="99" y="0"/>
                      <a:pt x="99" y="0"/>
                    </a:cubicBezTo>
                    <a:cubicBezTo>
                      <a:pt x="98" y="0"/>
                      <a:pt x="97" y="0"/>
                      <a:pt x="97" y="1"/>
                    </a:cubicBezTo>
                    <a:cubicBezTo>
                      <a:pt x="97" y="2"/>
                      <a:pt x="98" y="3"/>
                      <a:pt x="99" y="3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3" y="3"/>
                      <a:pt x="104" y="2"/>
                      <a:pt x="104" y="1"/>
                    </a:cubicBezTo>
                    <a:cubicBezTo>
                      <a:pt x="104" y="0"/>
                      <a:pt x="103" y="0"/>
                      <a:pt x="102" y="0"/>
                    </a:cubicBezTo>
                    <a:moveTo>
                      <a:pt x="113" y="0"/>
                    </a:moveTo>
                    <a:cubicBezTo>
                      <a:pt x="109" y="0"/>
                      <a:pt x="109" y="0"/>
                      <a:pt x="109" y="0"/>
                    </a:cubicBezTo>
                    <a:cubicBezTo>
                      <a:pt x="108" y="0"/>
                      <a:pt x="108" y="0"/>
                      <a:pt x="108" y="1"/>
                    </a:cubicBezTo>
                    <a:cubicBezTo>
                      <a:pt x="108" y="2"/>
                      <a:pt x="108" y="3"/>
                      <a:pt x="109" y="3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14" y="3"/>
                      <a:pt x="115" y="2"/>
                      <a:pt x="115" y="1"/>
                    </a:cubicBezTo>
                    <a:cubicBezTo>
                      <a:pt x="115" y="0"/>
                      <a:pt x="114" y="0"/>
                      <a:pt x="113" y="0"/>
                    </a:cubicBezTo>
                    <a:moveTo>
                      <a:pt x="124" y="0"/>
                    </a:moveTo>
                    <a:cubicBezTo>
                      <a:pt x="120" y="0"/>
                      <a:pt x="120" y="0"/>
                      <a:pt x="120" y="0"/>
                    </a:cubicBezTo>
                    <a:cubicBezTo>
                      <a:pt x="119" y="0"/>
                      <a:pt x="118" y="0"/>
                      <a:pt x="118" y="1"/>
                    </a:cubicBezTo>
                    <a:cubicBezTo>
                      <a:pt x="118" y="2"/>
                      <a:pt x="119" y="3"/>
                      <a:pt x="120" y="3"/>
                    </a:cubicBezTo>
                    <a:cubicBezTo>
                      <a:pt x="124" y="3"/>
                      <a:pt x="124" y="3"/>
                      <a:pt x="124" y="3"/>
                    </a:cubicBezTo>
                    <a:cubicBezTo>
                      <a:pt x="125" y="3"/>
                      <a:pt x="125" y="2"/>
                      <a:pt x="125" y="1"/>
                    </a:cubicBezTo>
                    <a:cubicBezTo>
                      <a:pt x="125" y="0"/>
                      <a:pt x="125" y="0"/>
                      <a:pt x="124" y="0"/>
                    </a:cubicBezTo>
                    <a:moveTo>
                      <a:pt x="134" y="0"/>
                    </a:moveTo>
                    <a:cubicBezTo>
                      <a:pt x="131" y="0"/>
                      <a:pt x="131" y="0"/>
                      <a:pt x="131" y="0"/>
                    </a:cubicBezTo>
                    <a:cubicBezTo>
                      <a:pt x="130" y="0"/>
                      <a:pt x="129" y="0"/>
                      <a:pt x="129" y="1"/>
                    </a:cubicBezTo>
                    <a:cubicBezTo>
                      <a:pt x="129" y="2"/>
                      <a:pt x="130" y="3"/>
                      <a:pt x="131" y="3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3"/>
                      <a:pt x="136" y="2"/>
                      <a:pt x="136" y="1"/>
                    </a:cubicBezTo>
                    <a:cubicBezTo>
                      <a:pt x="136" y="0"/>
                      <a:pt x="135" y="0"/>
                      <a:pt x="134" y="0"/>
                    </a:cubicBezTo>
                    <a:moveTo>
                      <a:pt x="145" y="0"/>
                    </a:moveTo>
                    <a:cubicBezTo>
                      <a:pt x="142" y="0"/>
                      <a:pt x="142" y="0"/>
                      <a:pt x="142" y="0"/>
                    </a:cubicBezTo>
                    <a:cubicBezTo>
                      <a:pt x="141" y="0"/>
                      <a:pt x="140" y="0"/>
                      <a:pt x="140" y="1"/>
                    </a:cubicBezTo>
                    <a:cubicBezTo>
                      <a:pt x="140" y="2"/>
                      <a:pt x="141" y="3"/>
                      <a:pt x="142" y="3"/>
                    </a:cubicBezTo>
                    <a:cubicBezTo>
                      <a:pt x="145" y="3"/>
                      <a:pt x="145" y="3"/>
                      <a:pt x="145" y="3"/>
                    </a:cubicBezTo>
                    <a:cubicBezTo>
                      <a:pt x="146" y="3"/>
                      <a:pt x="147" y="2"/>
                      <a:pt x="147" y="1"/>
                    </a:cubicBezTo>
                    <a:cubicBezTo>
                      <a:pt x="147" y="0"/>
                      <a:pt x="146" y="0"/>
                      <a:pt x="145" y="0"/>
                    </a:cubicBezTo>
                    <a:moveTo>
                      <a:pt x="156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51" y="0"/>
                      <a:pt x="151" y="0"/>
                      <a:pt x="151" y="1"/>
                    </a:cubicBezTo>
                    <a:cubicBezTo>
                      <a:pt x="151" y="2"/>
                      <a:pt x="151" y="3"/>
                      <a:pt x="152" y="3"/>
                    </a:cubicBezTo>
                    <a:cubicBezTo>
                      <a:pt x="156" y="3"/>
                      <a:pt x="156" y="3"/>
                      <a:pt x="156" y="3"/>
                    </a:cubicBezTo>
                    <a:cubicBezTo>
                      <a:pt x="157" y="3"/>
                      <a:pt x="158" y="2"/>
                      <a:pt x="158" y="1"/>
                    </a:cubicBezTo>
                    <a:cubicBezTo>
                      <a:pt x="158" y="0"/>
                      <a:pt x="157" y="0"/>
                      <a:pt x="156" y="0"/>
                    </a:cubicBezTo>
                    <a:moveTo>
                      <a:pt x="167" y="0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62" y="0"/>
                      <a:pt x="161" y="0"/>
                      <a:pt x="161" y="1"/>
                    </a:cubicBezTo>
                    <a:cubicBezTo>
                      <a:pt x="161" y="2"/>
                      <a:pt x="162" y="3"/>
                      <a:pt x="163" y="3"/>
                    </a:cubicBezTo>
                    <a:cubicBezTo>
                      <a:pt x="167" y="3"/>
                      <a:pt x="167" y="3"/>
                      <a:pt x="167" y="3"/>
                    </a:cubicBezTo>
                    <a:cubicBezTo>
                      <a:pt x="168" y="3"/>
                      <a:pt x="168" y="2"/>
                      <a:pt x="168" y="1"/>
                    </a:cubicBezTo>
                    <a:cubicBezTo>
                      <a:pt x="168" y="0"/>
                      <a:pt x="168" y="0"/>
                      <a:pt x="167" y="0"/>
                    </a:cubicBezTo>
                    <a:moveTo>
                      <a:pt x="177" y="0"/>
                    </a:moveTo>
                    <a:cubicBezTo>
                      <a:pt x="174" y="0"/>
                      <a:pt x="174" y="0"/>
                      <a:pt x="174" y="0"/>
                    </a:cubicBezTo>
                    <a:cubicBezTo>
                      <a:pt x="173" y="0"/>
                      <a:pt x="172" y="0"/>
                      <a:pt x="172" y="1"/>
                    </a:cubicBezTo>
                    <a:cubicBezTo>
                      <a:pt x="172" y="2"/>
                      <a:pt x="173" y="3"/>
                      <a:pt x="174" y="3"/>
                    </a:cubicBezTo>
                    <a:cubicBezTo>
                      <a:pt x="177" y="3"/>
                      <a:pt x="177" y="3"/>
                      <a:pt x="177" y="3"/>
                    </a:cubicBezTo>
                    <a:cubicBezTo>
                      <a:pt x="178" y="3"/>
                      <a:pt x="179" y="2"/>
                      <a:pt x="179" y="1"/>
                    </a:cubicBezTo>
                    <a:cubicBezTo>
                      <a:pt x="179" y="0"/>
                      <a:pt x="178" y="0"/>
                      <a:pt x="177" y="0"/>
                    </a:cubicBezTo>
                    <a:moveTo>
                      <a:pt x="188" y="0"/>
                    </a:moveTo>
                    <a:cubicBezTo>
                      <a:pt x="185" y="0"/>
                      <a:pt x="185" y="0"/>
                      <a:pt x="185" y="0"/>
                    </a:cubicBezTo>
                    <a:cubicBezTo>
                      <a:pt x="184" y="0"/>
                      <a:pt x="183" y="0"/>
                      <a:pt x="183" y="1"/>
                    </a:cubicBezTo>
                    <a:cubicBezTo>
                      <a:pt x="183" y="2"/>
                      <a:pt x="184" y="3"/>
                      <a:pt x="185" y="3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189" y="3"/>
                      <a:pt x="190" y="2"/>
                      <a:pt x="190" y="1"/>
                    </a:cubicBezTo>
                    <a:cubicBezTo>
                      <a:pt x="190" y="0"/>
                      <a:pt x="189" y="0"/>
                      <a:pt x="188" y="0"/>
                    </a:cubicBezTo>
                    <a:moveTo>
                      <a:pt x="199" y="0"/>
                    </a:moveTo>
                    <a:cubicBezTo>
                      <a:pt x="195" y="0"/>
                      <a:pt x="195" y="0"/>
                      <a:pt x="195" y="0"/>
                    </a:cubicBezTo>
                    <a:cubicBezTo>
                      <a:pt x="194" y="0"/>
                      <a:pt x="194" y="0"/>
                      <a:pt x="194" y="1"/>
                    </a:cubicBezTo>
                    <a:cubicBezTo>
                      <a:pt x="194" y="2"/>
                      <a:pt x="194" y="3"/>
                      <a:pt x="195" y="3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200" y="3"/>
                      <a:pt x="201" y="2"/>
                      <a:pt x="201" y="1"/>
                    </a:cubicBezTo>
                    <a:cubicBezTo>
                      <a:pt x="201" y="0"/>
                      <a:pt x="200" y="0"/>
                      <a:pt x="199" y="0"/>
                    </a:cubicBezTo>
                    <a:moveTo>
                      <a:pt x="210" y="0"/>
                    </a:moveTo>
                    <a:cubicBezTo>
                      <a:pt x="206" y="0"/>
                      <a:pt x="206" y="0"/>
                      <a:pt x="206" y="0"/>
                    </a:cubicBezTo>
                    <a:cubicBezTo>
                      <a:pt x="205" y="0"/>
                      <a:pt x="204" y="0"/>
                      <a:pt x="204" y="1"/>
                    </a:cubicBezTo>
                    <a:cubicBezTo>
                      <a:pt x="204" y="2"/>
                      <a:pt x="205" y="3"/>
                      <a:pt x="206" y="3"/>
                    </a:cubicBezTo>
                    <a:cubicBezTo>
                      <a:pt x="210" y="3"/>
                      <a:pt x="210" y="3"/>
                      <a:pt x="210" y="3"/>
                    </a:cubicBezTo>
                    <a:cubicBezTo>
                      <a:pt x="211" y="3"/>
                      <a:pt x="211" y="2"/>
                      <a:pt x="211" y="1"/>
                    </a:cubicBezTo>
                    <a:cubicBezTo>
                      <a:pt x="211" y="0"/>
                      <a:pt x="211" y="0"/>
                      <a:pt x="210" y="0"/>
                    </a:cubicBezTo>
                    <a:moveTo>
                      <a:pt x="220" y="0"/>
                    </a:moveTo>
                    <a:cubicBezTo>
                      <a:pt x="217" y="0"/>
                      <a:pt x="217" y="0"/>
                      <a:pt x="217" y="0"/>
                    </a:cubicBezTo>
                    <a:cubicBezTo>
                      <a:pt x="216" y="0"/>
                      <a:pt x="215" y="0"/>
                      <a:pt x="215" y="1"/>
                    </a:cubicBezTo>
                    <a:cubicBezTo>
                      <a:pt x="215" y="2"/>
                      <a:pt x="216" y="3"/>
                      <a:pt x="217" y="3"/>
                    </a:cubicBezTo>
                    <a:cubicBezTo>
                      <a:pt x="220" y="3"/>
                      <a:pt x="220" y="3"/>
                      <a:pt x="220" y="3"/>
                    </a:cubicBezTo>
                    <a:cubicBezTo>
                      <a:pt x="221" y="3"/>
                      <a:pt x="222" y="2"/>
                      <a:pt x="222" y="1"/>
                    </a:cubicBezTo>
                    <a:cubicBezTo>
                      <a:pt x="222" y="0"/>
                      <a:pt x="221" y="0"/>
                      <a:pt x="220" y="0"/>
                    </a:cubicBezTo>
                    <a:moveTo>
                      <a:pt x="231" y="0"/>
                    </a:moveTo>
                    <a:cubicBezTo>
                      <a:pt x="228" y="0"/>
                      <a:pt x="228" y="0"/>
                      <a:pt x="228" y="0"/>
                    </a:cubicBezTo>
                    <a:cubicBezTo>
                      <a:pt x="227" y="0"/>
                      <a:pt x="226" y="0"/>
                      <a:pt x="226" y="1"/>
                    </a:cubicBezTo>
                    <a:cubicBezTo>
                      <a:pt x="226" y="2"/>
                      <a:pt x="227" y="3"/>
                      <a:pt x="228" y="3"/>
                    </a:cubicBezTo>
                    <a:cubicBezTo>
                      <a:pt x="231" y="3"/>
                      <a:pt x="231" y="3"/>
                      <a:pt x="231" y="3"/>
                    </a:cubicBezTo>
                    <a:cubicBezTo>
                      <a:pt x="232" y="3"/>
                      <a:pt x="233" y="2"/>
                      <a:pt x="233" y="1"/>
                    </a:cubicBezTo>
                    <a:cubicBezTo>
                      <a:pt x="233" y="0"/>
                      <a:pt x="232" y="0"/>
                      <a:pt x="231" y="0"/>
                    </a:cubicBezTo>
                    <a:moveTo>
                      <a:pt x="242" y="0"/>
                    </a:moveTo>
                    <a:cubicBezTo>
                      <a:pt x="238" y="0"/>
                      <a:pt x="238" y="0"/>
                      <a:pt x="238" y="0"/>
                    </a:cubicBezTo>
                    <a:cubicBezTo>
                      <a:pt x="237" y="0"/>
                      <a:pt x="237" y="0"/>
                      <a:pt x="237" y="1"/>
                    </a:cubicBezTo>
                    <a:cubicBezTo>
                      <a:pt x="237" y="2"/>
                      <a:pt x="237" y="3"/>
                      <a:pt x="238" y="3"/>
                    </a:cubicBezTo>
                    <a:cubicBezTo>
                      <a:pt x="242" y="3"/>
                      <a:pt x="242" y="3"/>
                      <a:pt x="242" y="3"/>
                    </a:cubicBezTo>
                    <a:cubicBezTo>
                      <a:pt x="243" y="3"/>
                      <a:pt x="244" y="2"/>
                      <a:pt x="244" y="1"/>
                    </a:cubicBezTo>
                    <a:cubicBezTo>
                      <a:pt x="244" y="0"/>
                      <a:pt x="243" y="0"/>
                      <a:pt x="242" y="0"/>
                    </a:cubicBezTo>
                    <a:moveTo>
                      <a:pt x="253" y="0"/>
                    </a:moveTo>
                    <a:cubicBezTo>
                      <a:pt x="249" y="0"/>
                      <a:pt x="249" y="0"/>
                      <a:pt x="249" y="0"/>
                    </a:cubicBezTo>
                    <a:cubicBezTo>
                      <a:pt x="248" y="0"/>
                      <a:pt x="247" y="0"/>
                      <a:pt x="247" y="1"/>
                    </a:cubicBezTo>
                    <a:cubicBezTo>
                      <a:pt x="247" y="2"/>
                      <a:pt x="248" y="3"/>
                      <a:pt x="249" y="3"/>
                    </a:cubicBezTo>
                    <a:cubicBezTo>
                      <a:pt x="253" y="3"/>
                      <a:pt x="253" y="3"/>
                      <a:pt x="253" y="3"/>
                    </a:cubicBezTo>
                    <a:cubicBezTo>
                      <a:pt x="254" y="3"/>
                      <a:pt x="254" y="2"/>
                      <a:pt x="254" y="1"/>
                    </a:cubicBezTo>
                    <a:cubicBezTo>
                      <a:pt x="254" y="0"/>
                      <a:pt x="254" y="0"/>
                      <a:pt x="253" y="0"/>
                    </a:cubicBezTo>
                    <a:moveTo>
                      <a:pt x="263" y="0"/>
                    </a:moveTo>
                    <a:cubicBezTo>
                      <a:pt x="260" y="0"/>
                      <a:pt x="260" y="0"/>
                      <a:pt x="260" y="0"/>
                    </a:cubicBezTo>
                    <a:cubicBezTo>
                      <a:pt x="259" y="0"/>
                      <a:pt x="258" y="0"/>
                      <a:pt x="258" y="1"/>
                    </a:cubicBezTo>
                    <a:cubicBezTo>
                      <a:pt x="258" y="2"/>
                      <a:pt x="259" y="3"/>
                      <a:pt x="260" y="3"/>
                    </a:cubicBezTo>
                    <a:cubicBezTo>
                      <a:pt x="263" y="3"/>
                      <a:pt x="263" y="3"/>
                      <a:pt x="263" y="3"/>
                    </a:cubicBezTo>
                    <a:cubicBezTo>
                      <a:pt x="264" y="3"/>
                      <a:pt x="265" y="2"/>
                      <a:pt x="265" y="1"/>
                    </a:cubicBezTo>
                    <a:cubicBezTo>
                      <a:pt x="265" y="0"/>
                      <a:pt x="264" y="0"/>
                      <a:pt x="263" y="0"/>
                    </a:cubicBezTo>
                    <a:moveTo>
                      <a:pt x="274" y="0"/>
                    </a:moveTo>
                    <a:cubicBezTo>
                      <a:pt x="271" y="0"/>
                      <a:pt x="271" y="0"/>
                      <a:pt x="271" y="0"/>
                    </a:cubicBezTo>
                    <a:cubicBezTo>
                      <a:pt x="270" y="0"/>
                      <a:pt x="269" y="0"/>
                      <a:pt x="269" y="1"/>
                    </a:cubicBezTo>
                    <a:cubicBezTo>
                      <a:pt x="269" y="2"/>
                      <a:pt x="270" y="3"/>
                      <a:pt x="271" y="3"/>
                    </a:cubicBezTo>
                    <a:cubicBezTo>
                      <a:pt x="274" y="3"/>
                      <a:pt x="274" y="3"/>
                      <a:pt x="274" y="3"/>
                    </a:cubicBezTo>
                    <a:cubicBezTo>
                      <a:pt x="275" y="3"/>
                      <a:pt x="276" y="2"/>
                      <a:pt x="276" y="1"/>
                    </a:cubicBezTo>
                    <a:cubicBezTo>
                      <a:pt x="276" y="0"/>
                      <a:pt x="275" y="0"/>
                      <a:pt x="274" y="0"/>
                    </a:cubicBezTo>
                    <a:moveTo>
                      <a:pt x="285" y="0"/>
                    </a:moveTo>
                    <a:cubicBezTo>
                      <a:pt x="281" y="0"/>
                      <a:pt x="281" y="0"/>
                      <a:pt x="281" y="0"/>
                    </a:cubicBezTo>
                    <a:cubicBezTo>
                      <a:pt x="280" y="0"/>
                      <a:pt x="279" y="0"/>
                      <a:pt x="279" y="1"/>
                    </a:cubicBezTo>
                    <a:cubicBezTo>
                      <a:pt x="279" y="2"/>
                      <a:pt x="280" y="3"/>
                      <a:pt x="281" y="3"/>
                    </a:cubicBezTo>
                    <a:cubicBezTo>
                      <a:pt x="285" y="3"/>
                      <a:pt x="285" y="3"/>
                      <a:pt x="285" y="3"/>
                    </a:cubicBezTo>
                    <a:cubicBezTo>
                      <a:pt x="286" y="3"/>
                      <a:pt x="286" y="3"/>
                      <a:pt x="286" y="3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85" y="0"/>
                      <a:pt x="285" y="0"/>
                      <a:pt x="285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45">
                  <a:defRPr/>
                </a:pPr>
                <a:endParaRPr lang="en-US" sz="3000" ker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60ADFDAC-F9DE-4267-866D-0038F01DBC34}"/>
                </a:ext>
              </a:extLst>
            </p:cNvPr>
            <p:cNvSpPr/>
            <p:nvPr/>
          </p:nvSpPr>
          <p:spPr>
            <a:xfrm>
              <a:off x="3105926" y="1586679"/>
              <a:ext cx="665118" cy="6030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45">
                <a:defRPr/>
              </a:pPr>
              <a:endParaRPr lang="en-US" sz="30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94AA656-726C-4064-B40B-3B76626DD13F}"/>
                </a:ext>
              </a:extLst>
            </p:cNvPr>
            <p:cNvSpPr/>
            <p:nvPr/>
          </p:nvSpPr>
          <p:spPr>
            <a:xfrm>
              <a:off x="3105926" y="3585690"/>
              <a:ext cx="665118" cy="60309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45">
                <a:defRPr/>
              </a:pPr>
              <a:endParaRPr lang="en-US" sz="3000" kern="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DAB01CA-8659-407A-BFF1-78CA8360F32A}"/>
                </a:ext>
              </a:extLst>
            </p:cNvPr>
            <p:cNvSpPr txBox="1"/>
            <p:nvPr/>
          </p:nvSpPr>
          <p:spPr>
            <a:xfrm>
              <a:off x="3184349" y="1619342"/>
              <a:ext cx="5082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5"/>
              <a:r>
                <a:rPr lang="en-US" sz="4800" b="1" dirty="0">
                  <a:solidFill>
                    <a:srgbClr val="FFAF2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75FDEE3-8BE8-4197-ABC7-490416CB5030}"/>
                </a:ext>
              </a:extLst>
            </p:cNvPr>
            <p:cNvSpPr txBox="1"/>
            <p:nvPr/>
          </p:nvSpPr>
          <p:spPr>
            <a:xfrm>
              <a:off x="3184349" y="3612755"/>
              <a:ext cx="5082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45"/>
              <a:r>
                <a:rPr lang="en-US" sz="4800" b="1" dirty="0">
                  <a:solidFill>
                    <a:srgbClr val="A0C83A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6AEE718-532C-4451-AE6A-8F834F57AE5A}"/>
                </a:ext>
              </a:extLst>
            </p:cNvPr>
            <p:cNvSpPr/>
            <p:nvPr/>
          </p:nvSpPr>
          <p:spPr>
            <a:xfrm>
              <a:off x="4731930" y="1108310"/>
              <a:ext cx="5117441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45"/>
              <a:r>
                <a:rPr lang="en-US" sz="3000" spc="300" dirty="0"/>
                <a:t>Menyelenggarakan seleksi calon mahasiswa baru yang profesional, kredibel, dan akuntabel</a:t>
              </a:r>
              <a:endParaRPr lang="en-US" sz="3000" dirty="0">
                <a:solidFill>
                  <a:schemeClr val="bg1"/>
                </a:solidFill>
                <a:latin typeface="Open Sans 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1DB034D7-0C1D-42B5-8C76-368B4BFC6788}"/>
                </a:ext>
              </a:extLst>
            </p:cNvPr>
            <p:cNvSpPr/>
            <p:nvPr/>
          </p:nvSpPr>
          <p:spPr>
            <a:xfrm>
              <a:off x="4486015" y="3199956"/>
              <a:ext cx="5363355" cy="677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45"/>
              <a:r>
                <a:rPr lang="en-US" sz="3000" spc="300" dirty="0"/>
                <a:t>Memperoleh calon mahasiswa baru PTKIN yang berkualitas</a:t>
              </a:r>
              <a:endParaRPr lang="en-US" sz="3000" dirty="0">
                <a:solidFill>
                  <a:srgbClr val="FFFFFF"/>
                </a:solidFill>
                <a:latin typeface="Open Sans 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D088E70-8670-834A-B5FB-BFA3FF60A5F6}"/>
              </a:ext>
            </a:extLst>
          </p:cNvPr>
          <p:cNvSpPr/>
          <p:nvPr/>
        </p:nvSpPr>
        <p:spPr>
          <a:xfrm>
            <a:off x="2305523" y="4608478"/>
            <a:ext cx="235032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/>
            <a:r>
              <a:rPr lang="en-US" sz="42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TUJUAN</a:t>
            </a:r>
          </a:p>
          <a:p>
            <a:pPr algn="ctr" defTabSz="1371600"/>
            <a:r>
              <a:rPr lang="en-US" sz="30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PMB PTKIN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B0AC9380-E209-9745-8E79-230FB06E4763}"/>
              </a:ext>
            </a:extLst>
          </p:cNvPr>
          <p:cNvCxnSpPr>
            <a:cxnSpLocks/>
          </p:cNvCxnSpPr>
          <p:nvPr/>
        </p:nvCxnSpPr>
        <p:spPr>
          <a:xfrm>
            <a:off x="3512301" y="2260843"/>
            <a:ext cx="0" cy="2176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12646E2-F2D1-E341-87AD-80365201C87D}"/>
              </a:ext>
            </a:extLst>
          </p:cNvPr>
          <p:cNvCxnSpPr>
            <a:cxnSpLocks/>
          </p:cNvCxnSpPr>
          <p:nvPr/>
        </p:nvCxnSpPr>
        <p:spPr>
          <a:xfrm>
            <a:off x="3495479" y="6054631"/>
            <a:ext cx="0" cy="2176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34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915900" y="9682810"/>
            <a:ext cx="4114800" cy="547688"/>
          </a:xfrm>
        </p:spPr>
        <p:txBody>
          <a:bodyPr/>
          <a:lstStyle/>
          <a:p>
            <a:fld id="{8104C915-17D6-486A-86EC-048CBE10C825}" type="slidenum">
              <a:rPr lang="en-US" smtClean="0">
                <a:latin typeface="Abadi" panose="020B0604020104020204" pitchFamily="34" charset="0"/>
              </a:rPr>
              <a:t>5</a:t>
            </a:fld>
            <a:endParaRPr lang="en-US">
              <a:latin typeface="Abadi" panose="020B0604020104020204" pitchFamily="34" charset="0"/>
            </a:endParaRPr>
          </a:p>
        </p:txBody>
      </p:sp>
      <p:sp>
        <p:nvSpPr>
          <p:cNvPr id="37" name="Teardrop 12">
            <a:extLst>
              <a:ext uri="{FF2B5EF4-FFF2-40B4-BE49-F238E27FC236}">
                <a16:creationId xmlns:a16="http://schemas.microsoft.com/office/drawing/2014/main" id="{AB9C5604-93B9-A041-93BB-E3967CA902A5}"/>
              </a:ext>
            </a:extLst>
          </p:cNvPr>
          <p:cNvSpPr/>
          <p:nvPr/>
        </p:nvSpPr>
        <p:spPr>
          <a:xfrm rot="8100000">
            <a:off x="5493440" y="1546614"/>
            <a:ext cx="1438668" cy="1438668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38" name="Teardrop 12">
            <a:extLst>
              <a:ext uri="{FF2B5EF4-FFF2-40B4-BE49-F238E27FC236}">
                <a16:creationId xmlns:a16="http://schemas.microsoft.com/office/drawing/2014/main" id="{F7ADBBBD-1175-7849-83E4-B4F4EA3DB3F0}"/>
              </a:ext>
            </a:extLst>
          </p:cNvPr>
          <p:cNvSpPr/>
          <p:nvPr/>
        </p:nvSpPr>
        <p:spPr>
          <a:xfrm rot="8100000">
            <a:off x="9540188" y="1546613"/>
            <a:ext cx="1438668" cy="1438668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39" name="Teardrop 12">
            <a:extLst>
              <a:ext uri="{FF2B5EF4-FFF2-40B4-BE49-F238E27FC236}">
                <a16:creationId xmlns:a16="http://schemas.microsoft.com/office/drawing/2014/main" id="{5881A641-73DF-2B42-B282-0FDD72FEB582}"/>
              </a:ext>
            </a:extLst>
          </p:cNvPr>
          <p:cNvSpPr/>
          <p:nvPr/>
        </p:nvSpPr>
        <p:spPr>
          <a:xfrm rot="8100000">
            <a:off x="13586936" y="1546611"/>
            <a:ext cx="1438668" cy="1438668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45" name="Rounded Rectangle 1">
            <a:extLst>
              <a:ext uri="{FF2B5EF4-FFF2-40B4-BE49-F238E27FC236}">
                <a16:creationId xmlns:a16="http://schemas.microsoft.com/office/drawing/2014/main" id="{A6FB702D-7E7B-DC49-9C4C-65ECD2AD3D4A}"/>
              </a:ext>
            </a:extLst>
          </p:cNvPr>
          <p:cNvSpPr/>
          <p:nvPr/>
        </p:nvSpPr>
        <p:spPr>
          <a:xfrm>
            <a:off x="4535464" y="3555837"/>
            <a:ext cx="3354623" cy="459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46" name="Rounded Rectangle 8">
            <a:extLst>
              <a:ext uri="{FF2B5EF4-FFF2-40B4-BE49-F238E27FC236}">
                <a16:creationId xmlns:a16="http://schemas.microsoft.com/office/drawing/2014/main" id="{4E411E66-01C0-9D45-80B8-2CF81BAF85D4}"/>
              </a:ext>
            </a:extLst>
          </p:cNvPr>
          <p:cNvSpPr/>
          <p:nvPr/>
        </p:nvSpPr>
        <p:spPr>
          <a:xfrm>
            <a:off x="4535464" y="3431831"/>
            <a:ext cx="3354623" cy="872096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47" name="Rounded Rectangle 9">
            <a:extLst>
              <a:ext uri="{FF2B5EF4-FFF2-40B4-BE49-F238E27FC236}">
                <a16:creationId xmlns:a16="http://schemas.microsoft.com/office/drawing/2014/main" id="{DD16531B-4D28-E24E-87F1-36E394C11284}"/>
              </a:ext>
            </a:extLst>
          </p:cNvPr>
          <p:cNvSpPr/>
          <p:nvPr/>
        </p:nvSpPr>
        <p:spPr>
          <a:xfrm>
            <a:off x="4968666" y="7284261"/>
            <a:ext cx="2488215" cy="540000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b="1" dirty="0"/>
              <a:t>Minimal 20%</a:t>
            </a:r>
            <a:endParaRPr lang="ko-KR" altLang="en-US" sz="27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B39F23-7DD2-9D4C-86F9-912C7B5D0862}"/>
              </a:ext>
            </a:extLst>
          </p:cNvPr>
          <p:cNvSpPr txBox="1"/>
          <p:nvPr/>
        </p:nvSpPr>
        <p:spPr>
          <a:xfrm>
            <a:off x="4822404" y="4650509"/>
            <a:ext cx="278073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>
                <a:latin typeface="Abadi" panose="020B0604020104020204" pitchFamily="34" charset="0"/>
              </a:rPr>
              <a:t>Seleksi berdasarkan</a:t>
            </a:r>
            <a:r>
              <a:rPr lang="en-US" sz="2100" dirty="0">
                <a:latin typeface="Abadi" panose="020B0604020104020204" pitchFamily="34" charset="0"/>
              </a:rPr>
              <a:t> </a:t>
            </a:r>
            <a:r>
              <a:rPr lang="en-US" sz="2100" dirty="0" err="1">
                <a:latin typeface="Abadi" panose="020B0604020104020204" pitchFamily="34" charset="0"/>
              </a:rPr>
              <a:t>prestasi</a:t>
            </a:r>
            <a:r>
              <a:rPr lang="en-US" sz="2100" dirty="0">
                <a:latin typeface="Abadi" panose="020B0604020104020204" pitchFamily="34" charset="0"/>
              </a:rPr>
              <a:t> </a:t>
            </a:r>
            <a:r>
              <a:rPr lang="en-US" sz="2100" dirty="0" err="1">
                <a:latin typeface="Abadi" panose="020B0604020104020204" pitchFamily="34" charset="0"/>
              </a:rPr>
              <a:t>akademik</a:t>
            </a:r>
            <a:r>
              <a:rPr lang="en-US" sz="2100" dirty="0">
                <a:latin typeface="Abadi" panose="020B0604020104020204" pitchFamily="34" charset="0"/>
              </a:rPr>
              <a:t> dengan </a:t>
            </a:r>
            <a:r>
              <a:rPr lang="en-US" sz="2100" dirty="0" err="1">
                <a:latin typeface="Abadi" panose="020B0604020104020204" pitchFamily="34" charset="0"/>
              </a:rPr>
              <a:t>menggunakan</a:t>
            </a:r>
            <a:r>
              <a:rPr lang="en-US" sz="2100" dirty="0">
                <a:latin typeface="Abadi" panose="020B0604020104020204" pitchFamily="34" charset="0"/>
              </a:rPr>
              <a:t> </a:t>
            </a:r>
            <a:r>
              <a:rPr lang="en-US" sz="2100" dirty="0" err="1">
                <a:latin typeface="Abadi" panose="020B0604020104020204" pitchFamily="34" charset="0"/>
              </a:rPr>
              <a:t>nilai</a:t>
            </a:r>
            <a:r>
              <a:rPr lang="en-US" sz="2100" dirty="0">
                <a:latin typeface="Abadi" panose="020B0604020104020204" pitchFamily="34" charset="0"/>
              </a:rPr>
              <a:t> </a:t>
            </a:r>
            <a:r>
              <a:rPr lang="en-US" sz="2100" dirty="0" err="1">
                <a:latin typeface="Abadi" panose="020B0604020104020204" pitchFamily="34" charset="0"/>
              </a:rPr>
              <a:t>rapor</a:t>
            </a:r>
            <a:r>
              <a:rPr lang="en-US" sz="2100" dirty="0">
                <a:latin typeface="Abadi" panose="020B0604020104020204" pitchFamily="34" charset="0"/>
              </a:rPr>
              <a:t> dan </a:t>
            </a:r>
            <a:r>
              <a:rPr lang="en-US" sz="2100" dirty="0" err="1">
                <a:latin typeface="Abadi" panose="020B0604020104020204" pitchFamily="34" charset="0"/>
              </a:rPr>
              <a:t>prestasi</a:t>
            </a:r>
            <a:r>
              <a:rPr lang="en-US" sz="2100" dirty="0">
                <a:latin typeface="Abadi" panose="020B0604020104020204" pitchFamily="34" charset="0"/>
              </a:rPr>
              <a:t> lain </a:t>
            </a:r>
            <a:r>
              <a:rPr lang="en-US" sz="2100" dirty="0" err="1">
                <a:latin typeface="Abadi" panose="020B0604020104020204" pitchFamily="34" charset="0"/>
              </a:rPr>
              <a:t>berupa</a:t>
            </a:r>
            <a:r>
              <a:rPr lang="en-US" sz="2100" dirty="0">
                <a:latin typeface="Abadi" panose="020B0604020104020204" pitchFamily="34" charset="0"/>
              </a:rPr>
              <a:t> </a:t>
            </a:r>
            <a:r>
              <a:rPr lang="en-US" sz="2100" dirty="0" err="1">
                <a:latin typeface="Abadi" panose="020B0604020104020204" pitchFamily="34" charset="0"/>
              </a:rPr>
              <a:t>portofolio</a:t>
            </a:r>
            <a:r>
              <a:rPr lang="en-US" sz="2100" dirty="0">
                <a:latin typeface="Abadi" panose="020B0604020104020204" pitchFamily="34" charset="0"/>
              </a:rPr>
              <a:t> </a:t>
            </a:r>
            <a:r>
              <a:rPr lang="en-US" sz="2100" dirty="0" err="1">
                <a:latin typeface="Abadi" panose="020B0604020104020204" pitchFamily="34" charset="0"/>
              </a:rPr>
              <a:t>tanpa</a:t>
            </a:r>
            <a:r>
              <a:rPr lang="en-US" sz="2100" dirty="0">
                <a:latin typeface="Abadi" panose="020B0604020104020204" pitchFamily="34" charset="0"/>
              </a:rPr>
              <a:t> </a:t>
            </a:r>
            <a:r>
              <a:rPr lang="en-US" sz="2100" dirty="0" err="1">
                <a:latin typeface="Abadi" panose="020B0604020104020204" pitchFamily="34" charset="0"/>
              </a:rPr>
              <a:t>ujian</a:t>
            </a:r>
            <a:r>
              <a:rPr lang="en-US" sz="2100" dirty="0">
                <a:latin typeface="Abadi" panose="020B0604020104020204" pitchFamily="34" charset="0"/>
              </a:rPr>
              <a:t> </a:t>
            </a:r>
            <a:r>
              <a:rPr lang="en-US" sz="2100" dirty="0" err="1">
                <a:latin typeface="Abadi" panose="020B0604020104020204" pitchFamily="34" charset="0"/>
              </a:rPr>
              <a:t>tertulis</a:t>
            </a:r>
            <a:endParaRPr lang="en-US" sz="2100" dirty="0">
              <a:latin typeface="Abadi" panose="020B0604020104020204" pitchFamily="34" charset="0"/>
            </a:endParaRPr>
          </a:p>
        </p:txBody>
      </p:sp>
      <p:sp>
        <p:nvSpPr>
          <p:cNvPr id="54" name="Rounded Rectangle 15">
            <a:extLst>
              <a:ext uri="{FF2B5EF4-FFF2-40B4-BE49-F238E27FC236}">
                <a16:creationId xmlns:a16="http://schemas.microsoft.com/office/drawing/2014/main" id="{9AA35084-CE1E-CB48-9CB9-0CF51412FF16}"/>
              </a:ext>
            </a:extLst>
          </p:cNvPr>
          <p:cNvSpPr/>
          <p:nvPr/>
        </p:nvSpPr>
        <p:spPr>
          <a:xfrm>
            <a:off x="8582212" y="3555837"/>
            <a:ext cx="3354623" cy="459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 dirty="0"/>
          </a:p>
        </p:txBody>
      </p:sp>
      <p:sp>
        <p:nvSpPr>
          <p:cNvPr id="55" name="Rounded Rectangle 8">
            <a:extLst>
              <a:ext uri="{FF2B5EF4-FFF2-40B4-BE49-F238E27FC236}">
                <a16:creationId xmlns:a16="http://schemas.microsoft.com/office/drawing/2014/main" id="{026296A0-32EE-3848-96A1-6B9AAAB4A15D}"/>
              </a:ext>
            </a:extLst>
          </p:cNvPr>
          <p:cNvSpPr/>
          <p:nvPr/>
        </p:nvSpPr>
        <p:spPr>
          <a:xfrm>
            <a:off x="8582212" y="3439829"/>
            <a:ext cx="3354623" cy="872096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/>
          </a:p>
        </p:txBody>
      </p:sp>
      <p:sp>
        <p:nvSpPr>
          <p:cNvPr id="56" name="Rounded Rectangle 17">
            <a:extLst>
              <a:ext uri="{FF2B5EF4-FFF2-40B4-BE49-F238E27FC236}">
                <a16:creationId xmlns:a16="http://schemas.microsoft.com/office/drawing/2014/main" id="{85F296BE-E814-314B-87D4-6120D0A42AAD}"/>
              </a:ext>
            </a:extLst>
          </p:cNvPr>
          <p:cNvSpPr/>
          <p:nvPr/>
        </p:nvSpPr>
        <p:spPr>
          <a:xfrm>
            <a:off x="9015414" y="7284261"/>
            <a:ext cx="2488215" cy="540000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b="1" dirty="0"/>
              <a:t>Minimal 40%</a:t>
            </a:r>
            <a:endParaRPr lang="ko-KR" altLang="en-US" sz="2700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2BD1773-9AC3-DE4B-893F-8E52556E4996}"/>
              </a:ext>
            </a:extLst>
          </p:cNvPr>
          <p:cNvSpPr txBox="1"/>
          <p:nvPr/>
        </p:nvSpPr>
        <p:spPr>
          <a:xfrm>
            <a:off x="8582211" y="4673592"/>
            <a:ext cx="3354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badi" panose="020B0604020104020204" pitchFamily="34" charset="0"/>
              </a:rPr>
              <a:t>Pola seleksi yang </a:t>
            </a:r>
            <a:r>
              <a:rPr lang="en-US" dirty="0" err="1">
                <a:latin typeface="Abadi" panose="020B0604020104020204" pitchFamily="34" charset="0"/>
              </a:rPr>
              <a:t>dilaksanakan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secara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bersama</a:t>
            </a:r>
            <a:r>
              <a:rPr lang="en-US" dirty="0">
                <a:latin typeface="Abadi" panose="020B0604020104020204" pitchFamily="34" charset="0"/>
              </a:rPr>
              <a:t> oleh 58 PTKIN dan 1 PTN dengan Program </a:t>
            </a:r>
            <a:r>
              <a:rPr lang="en-US" dirty="0" err="1">
                <a:latin typeface="Abadi" panose="020B0604020104020204" pitchFamily="34" charset="0"/>
              </a:rPr>
              <a:t>Studi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keagamaan</a:t>
            </a:r>
            <a:r>
              <a:rPr lang="en-US" dirty="0">
                <a:latin typeface="Abadi" panose="020B0604020104020204" pitchFamily="34" charset="0"/>
              </a:rPr>
              <a:t> yang </a:t>
            </a:r>
            <a:r>
              <a:rPr lang="en-US" dirty="0" err="1">
                <a:latin typeface="Abadi" panose="020B0604020104020204" pitchFamily="34" charset="0"/>
              </a:rPr>
              <a:t>izin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operasionalnya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diterbitkan</a:t>
            </a:r>
            <a:r>
              <a:rPr lang="en-US" dirty="0">
                <a:latin typeface="Abadi" panose="020B0604020104020204" pitchFamily="34" charset="0"/>
              </a:rPr>
              <a:t> oleh Kementerian Agama RI </a:t>
            </a:r>
            <a:r>
              <a:rPr lang="en-US" dirty="0" err="1">
                <a:latin typeface="Abadi" panose="020B0604020104020204" pitchFamily="34" charset="0"/>
              </a:rPr>
              <a:t>melalui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ujian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tulis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berbasis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Sistem</a:t>
            </a:r>
            <a:r>
              <a:rPr lang="en-US" dirty="0">
                <a:latin typeface="Abadi" panose="020B0604020104020204" pitchFamily="34" charset="0"/>
              </a:rPr>
              <a:t> Seleksi </a:t>
            </a:r>
            <a:r>
              <a:rPr lang="en-US" dirty="0" err="1">
                <a:latin typeface="Abadi" panose="020B0604020104020204" pitchFamily="34" charset="0"/>
              </a:rPr>
              <a:t>Elektronik</a:t>
            </a:r>
            <a:r>
              <a:rPr lang="en-US" dirty="0">
                <a:latin typeface="Abadi" panose="020B0604020104020204" pitchFamily="34" charset="0"/>
              </a:rPr>
              <a:t> (SSE)</a:t>
            </a:r>
            <a:endParaRPr lang="en-US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62" name="Rounded Rectangle 24">
            <a:extLst>
              <a:ext uri="{FF2B5EF4-FFF2-40B4-BE49-F238E27FC236}">
                <a16:creationId xmlns:a16="http://schemas.microsoft.com/office/drawing/2014/main" id="{A1DC7B80-321C-A043-B671-AB60A7D30E95}"/>
              </a:ext>
            </a:extLst>
          </p:cNvPr>
          <p:cNvSpPr/>
          <p:nvPr/>
        </p:nvSpPr>
        <p:spPr>
          <a:xfrm>
            <a:off x="12628960" y="3555837"/>
            <a:ext cx="3354623" cy="459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 dirty="0"/>
          </a:p>
        </p:txBody>
      </p:sp>
      <p:sp>
        <p:nvSpPr>
          <p:cNvPr id="63" name="Rounded Rectangle 8">
            <a:extLst>
              <a:ext uri="{FF2B5EF4-FFF2-40B4-BE49-F238E27FC236}">
                <a16:creationId xmlns:a16="http://schemas.microsoft.com/office/drawing/2014/main" id="{BA189D7B-0459-9A47-8408-1C07CBF6871A}"/>
              </a:ext>
            </a:extLst>
          </p:cNvPr>
          <p:cNvSpPr/>
          <p:nvPr/>
        </p:nvSpPr>
        <p:spPr>
          <a:xfrm>
            <a:off x="12628960" y="3439829"/>
            <a:ext cx="3354623" cy="872096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 dirty="0"/>
          </a:p>
        </p:txBody>
      </p:sp>
      <p:sp>
        <p:nvSpPr>
          <p:cNvPr id="64" name="Rounded Rectangle 26">
            <a:extLst>
              <a:ext uri="{FF2B5EF4-FFF2-40B4-BE49-F238E27FC236}">
                <a16:creationId xmlns:a16="http://schemas.microsoft.com/office/drawing/2014/main" id="{DDE233C5-13EA-A849-A08A-758FC63F0813}"/>
              </a:ext>
            </a:extLst>
          </p:cNvPr>
          <p:cNvSpPr/>
          <p:nvPr/>
        </p:nvSpPr>
        <p:spPr>
          <a:xfrm>
            <a:off x="13062162" y="7284261"/>
            <a:ext cx="2488215" cy="540000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b="1" dirty="0"/>
              <a:t>Maksimal 30%</a:t>
            </a:r>
            <a:endParaRPr lang="ko-KR" altLang="en-US" sz="27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1C31FAC-73C2-9246-8395-A87183DCC3EB}"/>
              </a:ext>
            </a:extLst>
          </p:cNvPr>
          <p:cNvSpPr txBox="1"/>
          <p:nvPr/>
        </p:nvSpPr>
        <p:spPr>
          <a:xfrm>
            <a:off x="12915900" y="5074793"/>
            <a:ext cx="2780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err="1">
                <a:latin typeface="Abadi" panose="020B0604020104020204" pitchFamily="34" charset="0"/>
              </a:rPr>
              <a:t>Pelaksanaan</a:t>
            </a:r>
            <a:r>
              <a:rPr lang="en-US" sz="2100" dirty="0">
                <a:latin typeface="Abadi" panose="020B0604020104020204" pitchFamily="34" charset="0"/>
              </a:rPr>
              <a:t> dan pengelolaan PMB di </a:t>
            </a:r>
            <a:r>
              <a:rPr lang="en-US" sz="2100" dirty="0" err="1">
                <a:latin typeface="Abadi" panose="020B0604020104020204" pitchFamily="34" charset="0"/>
              </a:rPr>
              <a:t>masing-masing perguruan tinggi</a:t>
            </a:r>
            <a:endParaRPr lang="en-US" sz="2100" dirty="0">
              <a:latin typeface="Abadi" panose="020B0604020104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593E50-0849-5948-9556-B2B8B8FB7717}"/>
              </a:ext>
            </a:extLst>
          </p:cNvPr>
          <p:cNvSpPr txBox="1"/>
          <p:nvPr/>
        </p:nvSpPr>
        <p:spPr>
          <a:xfrm>
            <a:off x="4822406" y="3654151"/>
            <a:ext cx="278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SPAN PTKIN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3F64C25-59A5-1F43-B156-DB5A20395EA4}"/>
              </a:ext>
            </a:extLst>
          </p:cNvPr>
          <p:cNvSpPr txBox="1"/>
          <p:nvPr/>
        </p:nvSpPr>
        <p:spPr>
          <a:xfrm>
            <a:off x="8869154" y="3654151"/>
            <a:ext cx="278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UMPTKIN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B959DB-B632-F649-BC91-7EB56533C574}"/>
              </a:ext>
            </a:extLst>
          </p:cNvPr>
          <p:cNvSpPr txBox="1"/>
          <p:nvPr/>
        </p:nvSpPr>
        <p:spPr>
          <a:xfrm>
            <a:off x="12915902" y="3654151"/>
            <a:ext cx="2780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MANDIRI</a:t>
            </a:r>
            <a:endParaRPr lang="ko-KR" altLang="en-US" sz="2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DB01E29-2C7F-514E-A479-5E950C75D587}"/>
              </a:ext>
            </a:extLst>
          </p:cNvPr>
          <p:cNvSpPr txBox="1"/>
          <p:nvPr/>
        </p:nvSpPr>
        <p:spPr>
          <a:xfrm>
            <a:off x="5506509" y="1931109"/>
            <a:ext cx="14125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7AF4F5B-99E0-8F4A-ABE0-9A3A9BEE8DD0}"/>
              </a:ext>
            </a:extLst>
          </p:cNvPr>
          <p:cNvSpPr txBox="1"/>
          <p:nvPr/>
        </p:nvSpPr>
        <p:spPr>
          <a:xfrm>
            <a:off x="9534722" y="1962762"/>
            <a:ext cx="14125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A512795-BEDA-9D45-A381-BDA88DB858A7}"/>
              </a:ext>
            </a:extLst>
          </p:cNvPr>
          <p:cNvSpPr txBox="1"/>
          <p:nvPr/>
        </p:nvSpPr>
        <p:spPr>
          <a:xfrm>
            <a:off x="13618274" y="1973608"/>
            <a:ext cx="14125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/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E3B6106-83BC-0941-97C1-0A6C093384A5}"/>
              </a:ext>
            </a:extLst>
          </p:cNvPr>
          <p:cNvSpPr txBox="1"/>
          <p:nvPr/>
        </p:nvSpPr>
        <p:spPr>
          <a:xfrm>
            <a:off x="4623377" y="8243310"/>
            <a:ext cx="11168558" cy="27699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just">
              <a:defRPr sz="1400"/>
            </a:lvl1pPr>
          </a:lstStyle>
          <a:p>
            <a:r>
              <a:rPr lang="en-US" sz="1800" dirty="0">
                <a:latin typeface="Abadi" panose="020B0604020104020204" pitchFamily="34" charset="0"/>
              </a:rPr>
              <a:t>10% </a:t>
            </a:r>
            <a:r>
              <a:rPr lang="en-US" sz="1800" dirty="0" err="1">
                <a:latin typeface="Abadi" panose="020B0604020104020204" pitchFamily="34" charset="0"/>
              </a:rPr>
              <a:t>sisanya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menjadi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kebijakan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Perguruan</a:t>
            </a:r>
            <a:r>
              <a:rPr lang="en-US" sz="1800" dirty="0">
                <a:latin typeface="Abadi" panose="020B0604020104020204" pitchFamily="34" charset="0"/>
              </a:rPr>
              <a:t> Tinggi </a:t>
            </a:r>
            <a:r>
              <a:rPr lang="en-US" sz="1800" dirty="0" err="1">
                <a:latin typeface="Abadi" panose="020B0604020104020204" pitchFamily="34" charset="0"/>
              </a:rPr>
              <a:t>untuk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menambahkan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ke</a:t>
            </a:r>
            <a:r>
              <a:rPr lang="en-US" sz="1800" dirty="0">
                <a:latin typeface="Abadi" panose="020B0604020104020204" pitchFamily="34" charset="0"/>
              </a:rPr>
              <a:t> </a:t>
            </a:r>
            <a:r>
              <a:rPr lang="en-US" sz="1800" dirty="0" err="1">
                <a:latin typeface="Abadi" panose="020B0604020104020204" pitchFamily="34" charset="0"/>
              </a:rPr>
              <a:t>jalur</a:t>
            </a:r>
            <a:r>
              <a:rPr lang="en-US" sz="1800" dirty="0">
                <a:latin typeface="Abadi" panose="020B0604020104020204" pitchFamily="34" charset="0"/>
              </a:rPr>
              <a:t> SPAN-PTKIN </a:t>
            </a:r>
            <a:r>
              <a:rPr lang="en-US" sz="1800" dirty="0" err="1">
                <a:latin typeface="Abadi" panose="020B0604020104020204" pitchFamily="34" charset="0"/>
              </a:rPr>
              <a:t>atau</a:t>
            </a:r>
            <a:r>
              <a:rPr lang="en-US" sz="1800" dirty="0">
                <a:latin typeface="Abadi" panose="020B0604020104020204" pitchFamily="34" charset="0"/>
              </a:rPr>
              <a:t> UM-PTKIN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5E490E8-20F5-4C4D-B822-D9DC108C84C3}"/>
              </a:ext>
            </a:extLst>
          </p:cNvPr>
          <p:cNvSpPr/>
          <p:nvPr/>
        </p:nvSpPr>
        <p:spPr>
          <a:xfrm>
            <a:off x="1769613" y="4522055"/>
            <a:ext cx="204818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371600"/>
            <a:r>
              <a:rPr lang="en-US" sz="42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JALUR </a:t>
            </a:r>
          </a:p>
          <a:p>
            <a:pPr algn="ctr" defTabSz="1371600"/>
            <a:r>
              <a:rPr lang="en-US" sz="42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&amp; </a:t>
            </a:r>
          </a:p>
          <a:p>
            <a:pPr algn="ctr" defTabSz="1371600"/>
            <a:r>
              <a:rPr lang="en-US" sz="4200" dirty="0">
                <a:solidFill>
                  <a:srgbClr val="00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KUOTA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F8B8B4E-E6FD-9B4F-B3BE-4868996B346D}"/>
              </a:ext>
            </a:extLst>
          </p:cNvPr>
          <p:cNvCxnSpPr>
            <a:cxnSpLocks/>
          </p:cNvCxnSpPr>
          <p:nvPr/>
        </p:nvCxnSpPr>
        <p:spPr>
          <a:xfrm>
            <a:off x="2803895" y="2260148"/>
            <a:ext cx="0" cy="2176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8759881-E8CC-5F49-96DA-6C496B45DFFF}"/>
              </a:ext>
            </a:extLst>
          </p:cNvPr>
          <p:cNvCxnSpPr>
            <a:cxnSpLocks/>
          </p:cNvCxnSpPr>
          <p:nvPr/>
        </p:nvCxnSpPr>
        <p:spPr>
          <a:xfrm>
            <a:off x="2784648" y="6505954"/>
            <a:ext cx="0" cy="21762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02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51CEF8-CD14-4A99-8CDF-7FEB2E63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49327"/>
            <a:ext cx="11731289" cy="1988345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>
                <a:solidFill>
                  <a:srgbClr val="006634"/>
                </a:solidFill>
                <a:latin typeface="+mn-lt"/>
              </a:rPr>
              <a:t>UJIAN MASUK </a:t>
            </a:r>
            <a:endParaRPr lang="en-US" sz="3200" b="1" dirty="0">
              <a:solidFill>
                <a:srgbClr val="006634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45549E-53FC-4818-16AA-4B96B83A77C0}"/>
              </a:ext>
            </a:extLst>
          </p:cNvPr>
          <p:cNvSpPr txBox="1"/>
          <p:nvPr/>
        </p:nvSpPr>
        <p:spPr>
          <a:xfrm>
            <a:off x="1293644" y="5552897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634"/>
                </a:solidFill>
                <a:latin typeface="+mn-lt"/>
              </a:rPr>
              <a:t>PERGURUAN TINGGI KEAGAMAAN ISLAM NEGERI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51539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37998D6D-88AD-4D85-BFD6-D27AB36286D6}"/>
              </a:ext>
            </a:extLst>
          </p:cNvPr>
          <p:cNvGraphicFramePr>
            <a:graphicFrameLocks noGrp="1"/>
          </p:cNvGraphicFramePr>
          <p:nvPr/>
        </p:nvGraphicFramePr>
        <p:xfrm>
          <a:off x="5377899" y="2812228"/>
          <a:ext cx="3498456" cy="66259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2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5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1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KELOMPOK UJIAN</a:t>
                      </a:r>
                      <a:endParaRPr kumimoji="0" lang="ko-KR" alt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1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Tidak ada kelompok  ujian IPA/IPS</a:t>
                      </a: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2821">
                <a:tc>
                  <a:txBody>
                    <a:bodyPr/>
                    <a:lstStyle/>
                    <a:p>
                      <a:pPr algn="l"/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2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12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64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Block Arc 14">
            <a:extLst>
              <a:ext uri="{FF2B5EF4-FFF2-40B4-BE49-F238E27FC236}">
                <a16:creationId xmlns:a16="http://schemas.microsoft.com/office/drawing/2014/main" id="{75083B92-8647-4EF0-BA50-D5ED67DDDFDD}"/>
              </a:ext>
            </a:extLst>
          </p:cNvPr>
          <p:cNvSpPr>
            <a:spLocks noChangeAspect="1"/>
          </p:cNvSpPr>
          <p:nvPr/>
        </p:nvSpPr>
        <p:spPr>
          <a:xfrm rot="2700000">
            <a:off x="6911148" y="2336238"/>
            <a:ext cx="431958" cy="1254498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>
              <a:solidFill>
                <a:schemeClr val="tx1"/>
              </a:solidFill>
            </a:endParaRPr>
          </a:p>
        </p:txBody>
      </p:sp>
      <p:graphicFrame>
        <p:nvGraphicFramePr>
          <p:cNvPr id="5" name="Table 14">
            <a:extLst>
              <a:ext uri="{FF2B5EF4-FFF2-40B4-BE49-F238E27FC236}">
                <a16:creationId xmlns:a16="http://schemas.microsoft.com/office/drawing/2014/main" id="{B17E688E-F3D8-4D1E-9457-189B9CB0E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81811"/>
              </p:ext>
            </p:extLst>
          </p:nvPr>
        </p:nvGraphicFramePr>
        <p:xfrm>
          <a:off x="9399438" y="2812228"/>
          <a:ext cx="3498456" cy="6689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5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5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2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1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KOMPETENSI </a:t>
                      </a:r>
                      <a:b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altLang="ko-KR" sz="2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YANG DIUKUR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1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ko-KR" sz="2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Tes Potensi Akademik</a:t>
                      </a:r>
                    </a:p>
                    <a:p>
                      <a:pPr marL="457200" marR="0" indent="-4572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ko-KR" sz="2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Penalaran Matematika</a:t>
                      </a:r>
                    </a:p>
                    <a:p>
                      <a:pPr marL="457200" marR="0" indent="-4572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ko-KR" sz="2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Literasi Membaca</a:t>
                      </a:r>
                    </a:p>
                    <a:p>
                      <a:pPr marL="457200" marR="0" indent="-4572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altLang="ko-KR" sz="21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Literasi Ajaran islam</a:t>
                      </a:r>
                    </a:p>
                    <a:p>
                      <a:pPr marL="457200" marR="0" indent="-4572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 altLang="ko-KR" sz="2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457200" marR="0" indent="-4572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ko-KR" altLang="en-US" sz="2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0565">
                <a:tc>
                  <a:txBody>
                    <a:bodyPr/>
                    <a:lstStyle/>
                    <a:p>
                      <a:pPr algn="l"/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id="{0D562EF3-49BF-4AA2-AAD6-12C978F3CA40}"/>
              </a:ext>
            </a:extLst>
          </p:cNvPr>
          <p:cNvGraphicFramePr>
            <a:graphicFrameLocks noGrp="1"/>
          </p:cNvGraphicFramePr>
          <p:nvPr/>
        </p:nvGraphicFramePr>
        <p:xfrm>
          <a:off x="13420979" y="2812228"/>
          <a:ext cx="3498456" cy="657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5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1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5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4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PILIHAN PRODI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1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Setiap siswa dapat memilih paling banyak 3 prodi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6066">
                <a:tc>
                  <a:txBody>
                    <a:bodyPr/>
                    <a:lstStyle/>
                    <a:p>
                      <a:pPr algn="l"/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2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Peerta hanya dapat memilih lokasi ujian di PTKIN yang satu propinsi dengan PTKIN yang dipilih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6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Jika memilih hanya 1 prodi, dapat memilih di manapun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Block Arc 14">
            <a:extLst>
              <a:ext uri="{FF2B5EF4-FFF2-40B4-BE49-F238E27FC236}">
                <a16:creationId xmlns:a16="http://schemas.microsoft.com/office/drawing/2014/main" id="{8946DE59-9A51-4516-ACF3-B6E06ABD4CCC}"/>
              </a:ext>
            </a:extLst>
          </p:cNvPr>
          <p:cNvSpPr>
            <a:spLocks noChangeAspect="1"/>
          </p:cNvSpPr>
          <p:nvPr/>
        </p:nvSpPr>
        <p:spPr>
          <a:xfrm rot="2700000">
            <a:off x="10932687" y="2336237"/>
            <a:ext cx="431958" cy="1254498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>
              <a:solidFill>
                <a:schemeClr val="tx1"/>
              </a:solidFill>
            </a:endParaRPr>
          </a:p>
        </p:txBody>
      </p:sp>
      <p:sp>
        <p:nvSpPr>
          <p:cNvPr id="8" name="Block Arc 14">
            <a:extLst>
              <a:ext uri="{FF2B5EF4-FFF2-40B4-BE49-F238E27FC236}">
                <a16:creationId xmlns:a16="http://schemas.microsoft.com/office/drawing/2014/main" id="{9C06788D-7C18-49FD-A0F2-C47195976C30}"/>
              </a:ext>
            </a:extLst>
          </p:cNvPr>
          <p:cNvSpPr>
            <a:spLocks noChangeAspect="1"/>
          </p:cNvSpPr>
          <p:nvPr/>
        </p:nvSpPr>
        <p:spPr>
          <a:xfrm rot="2700000">
            <a:off x="14954228" y="2336235"/>
            <a:ext cx="431958" cy="1254498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0C2ABA3-F9EE-48F9-A04D-90A10B5B2D10}"/>
              </a:ext>
            </a:extLst>
          </p:cNvPr>
          <p:cNvGraphicFramePr>
            <a:graphicFrameLocks noGrp="1"/>
          </p:cNvGraphicFramePr>
          <p:nvPr/>
        </p:nvGraphicFramePr>
        <p:xfrm>
          <a:off x="1356360" y="2812228"/>
          <a:ext cx="3498456" cy="66728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70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5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60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1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METODE</a:t>
                      </a:r>
                      <a:endParaRPr lang="ko-KR" altLang="en-US" sz="3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100" b="1" dirty="0">
                        <a:solidFill>
                          <a:srgbClr val="76B1D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2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Ujian di lokasi PTKIN (on-site) dengan menggunakan aplikasi SSE UM-PTKIN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5658">
                <a:tc>
                  <a:txBody>
                    <a:bodyPr/>
                    <a:lstStyle/>
                    <a:p>
                      <a:pPr algn="l"/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Perangkat disediakan oleh PTKIN</a:t>
                      </a: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2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20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Perangkat hanya PC, tidak menggunakan HP</a:t>
                      </a:r>
                      <a:endParaRPr lang="ko-KR" altLang="en-US" sz="20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37160" marR="137160" marT="68580" marB="6858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Block Arc 14">
            <a:extLst>
              <a:ext uri="{FF2B5EF4-FFF2-40B4-BE49-F238E27FC236}">
                <a16:creationId xmlns:a16="http://schemas.microsoft.com/office/drawing/2014/main" id="{29C12B52-A69A-4538-8441-2B46E0FFB2B2}"/>
              </a:ext>
            </a:extLst>
          </p:cNvPr>
          <p:cNvSpPr>
            <a:spLocks noChangeAspect="1"/>
          </p:cNvSpPr>
          <p:nvPr/>
        </p:nvSpPr>
        <p:spPr>
          <a:xfrm rot="2700000">
            <a:off x="2889609" y="2342874"/>
            <a:ext cx="431958" cy="1254498"/>
          </a:xfrm>
          <a:custGeom>
            <a:avLst/>
            <a:gdLst/>
            <a:ahLst/>
            <a:cxnLst/>
            <a:rect l="l" t="t" r="r" b="b"/>
            <a:pathLst>
              <a:path w="287972" h="836332">
                <a:moveTo>
                  <a:pt x="30729" y="55075"/>
                </a:moveTo>
                <a:cubicBezTo>
                  <a:pt x="42478" y="40106"/>
                  <a:pt x="57261" y="27376"/>
                  <a:pt x="74493" y="17880"/>
                </a:cubicBezTo>
                <a:cubicBezTo>
                  <a:pt x="97470" y="5219"/>
                  <a:pt x="122980" y="-693"/>
                  <a:pt x="148292" y="64"/>
                </a:cubicBezTo>
                <a:cubicBezTo>
                  <a:pt x="173603" y="822"/>
                  <a:pt x="198714" y="8247"/>
                  <a:pt x="220893" y="22259"/>
                </a:cubicBezTo>
                <a:cubicBezTo>
                  <a:pt x="261840" y="48130"/>
                  <a:pt x="286805" y="92672"/>
                  <a:pt x="287621" y="140576"/>
                </a:cubicBezTo>
                <a:lnTo>
                  <a:pt x="287972" y="140576"/>
                </a:lnTo>
                <a:lnTo>
                  <a:pt x="287972" y="752171"/>
                </a:lnTo>
                <a:lnTo>
                  <a:pt x="287091" y="752171"/>
                </a:lnTo>
                <a:cubicBezTo>
                  <a:pt x="287327" y="779980"/>
                  <a:pt x="272899" y="806109"/>
                  <a:pt x="248733" y="821844"/>
                </a:cubicBezTo>
                <a:cubicBezTo>
                  <a:pt x="221789" y="839389"/>
                  <a:pt x="187151" y="841125"/>
                  <a:pt x="158504" y="826368"/>
                </a:cubicBezTo>
                <a:cubicBezTo>
                  <a:pt x="134819" y="814168"/>
                  <a:pt x="118430" y="792350"/>
                  <a:pt x="116163" y="766892"/>
                </a:cubicBezTo>
                <a:lnTo>
                  <a:pt x="111480" y="734732"/>
                </a:lnTo>
                <a:lnTo>
                  <a:pt x="111480" y="300602"/>
                </a:lnTo>
                <a:cubicBezTo>
                  <a:pt x="111480" y="292074"/>
                  <a:pt x="114937" y="284352"/>
                  <a:pt x="120526" y="278763"/>
                </a:cubicBezTo>
                <a:cubicBezTo>
                  <a:pt x="126115" y="273174"/>
                  <a:pt x="133837" y="269717"/>
                  <a:pt x="142365" y="269717"/>
                </a:cubicBezTo>
                <a:cubicBezTo>
                  <a:pt x="159423" y="269717"/>
                  <a:pt x="173251" y="283545"/>
                  <a:pt x="173251" y="300602"/>
                </a:cubicBezTo>
                <a:lnTo>
                  <a:pt x="173251" y="751930"/>
                </a:lnTo>
                <a:cubicBezTo>
                  <a:pt x="173648" y="760601"/>
                  <a:pt x="179233" y="768379"/>
                  <a:pt x="187804" y="772291"/>
                </a:cubicBezTo>
                <a:cubicBezTo>
                  <a:pt x="196159" y="776105"/>
                  <a:pt x="206075" y="775650"/>
                  <a:pt x="213975" y="771093"/>
                </a:cubicBezTo>
                <a:cubicBezTo>
                  <a:pt x="221241" y="766901"/>
                  <a:pt x="225775" y="759840"/>
                  <a:pt x="226208" y="752171"/>
                </a:cubicBezTo>
                <a:lnTo>
                  <a:pt x="226201" y="752171"/>
                </a:lnTo>
                <a:lnTo>
                  <a:pt x="226201" y="148909"/>
                </a:lnTo>
                <a:lnTo>
                  <a:pt x="225816" y="148886"/>
                </a:lnTo>
                <a:cubicBezTo>
                  <a:pt x="227602" y="119067"/>
                  <a:pt x="213026" y="90638"/>
                  <a:pt x="187772" y="74682"/>
                </a:cubicBezTo>
                <a:cubicBezTo>
                  <a:pt x="162518" y="58727"/>
                  <a:pt x="130584" y="57771"/>
                  <a:pt x="104421" y="72189"/>
                </a:cubicBezTo>
                <a:cubicBezTo>
                  <a:pt x="78258" y="86606"/>
                  <a:pt x="62009" y="114114"/>
                  <a:pt x="62009" y="143986"/>
                </a:cubicBezTo>
                <a:lnTo>
                  <a:pt x="61771" y="143986"/>
                </a:lnTo>
                <a:lnTo>
                  <a:pt x="61771" y="393381"/>
                </a:lnTo>
                <a:lnTo>
                  <a:pt x="58623" y="371761"/>
                </a:lnTo>
                <a:lnTo>
                  <a:pt x="0" y="450367"/>
                </a:lnTo>
                <a:lnTo>
                  <a:pt x="0" y="132171"/>
                </a:lnTo>
                <a:lnTo>
                  <a:pt x="999" y="132171"/>
                </a:lnTo>
                <a:cubicBezTo>
                  <a:pt x="2830" y="103721"/>
                  <a:pt x="13525" y="76996"/>
                  <a:pt x="30729" y="5507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5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8D0724-8902-75E3-D4E0-84CC3D9E79F5}"/>
              </a:ext>
            </a:extLst>
          </p:cNvPr>
          <p:cNvSpPr txBox="1"/>
          <p:nvPr/>
        </p:nvSpPr>
        <p:spPr>
          <a:xfrm>
            <a:off x="2871381" y="1260415"/>
            <a:ext cx="12218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ontserrat "/>
              </a:rPr>
              <a:t>KONSEP UM-PTKIN 2023</a:t>
            </a: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FAB80C-14C4-46E8-8061-34849005CC85}"/>
              </a:ext>
            </a:extLst>
          </p:cNvPr>
          <p:cNvCxnSpPr>
            <a:cxnSpLocks/>
          </p:cNvCxnSpPr>
          <p:nvPr/>
        </p:nvCxnSpPr>
        <p:spPr>
          <a:xfrm>
            <a:off x="2121356" y="2936840"/>
            <a:ext cx="3963263" cy="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CE24F50-401A-414B-BF8A-861D64C54251}"/>
              </a:ext>
            </a:extLst>
          </p:cNvPr>
          <p:cNvCxnSpPr>
            <a:cxnSpLocks/>
          </p:cNvCxnSpPr>
          <p:nvPr/>
        </p:nvCxnSpPr>
        <p:spPr>
          <a:xfrm flipH="1">
            <a:off x="12203384" y="2936840"/>
            <a:ext cx="3963263" cy="0"/>
          </a:xfrm>
          <a:prstGeom prst="straightConnector1">
            <a:avLst/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78A843-D526-450B-B956-6E560E32C3F8}"/>
              </a:ext>
            </a:extLst>
          </p:cNvPr>
          <p:cNvCxnSpPr>
            <a:cxnSpLocks/>
          </p:cNvCxnSpPr>
          <p:nvPr/>
        </p:nvCxnSpPr>
        <p:spPr>
          <a:xfrm>
            <a:off x="2140436" y="2955622"/>
            <a:ext cx="0" cy="2772209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7A0CE8-0CF1-45CE-8E55-5B08D0AE6DBE}"/>
              </a:ext>
            </a:extLst>
          </p:cNvPr>
          <p:cNvCxnSpPr>
            <a:cxnSpLocks/>
          </p:cNvCxnSpPr>
          <p:nvPr/>
        </p:nvCxnSpPr>
        <p:spPr>
          <a:xfrm>
            <a:off x="16147562" y="2936842"/>
            <a:ext cx="0" cy="2790989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10B8C2-BDAD-47A6-8512-897DD6022105}"/>
              </a:ext>
            </a:extLst>
          </p:cNvPr>
          <p:cNvCxnSpPr/>
          <p:nvPr/>
        </p:nvCxnSpPr>
        <p:spPr>
          <a:xfrm>
            <a:off x="2140436" y="5706626"/>
            <a:ext cx="14007126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7E7C1D3-B788-4430-A2EC-2094EFDF66DD}"/>
              </a:ext>
            </a:extLst>
          </p:cNvPr>
          <p:cNvSpPr/>
          <p:nvPr/>
        </p:nvSpPr>
        <p:spPr>
          <a:xfrm>
            <a:off x="2824889" y="3506927"/>
            <a:ext cx="2527644" cy="11192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753EE-0247-4FE0-AC4D-0D082DC0EFD7}"/>
              </a:ext>
            </a:extLst>
          </p:cNvPr>
          <p:cNvSpPr/>
          <p:nvPr/>
        </p:nvSpPr>
        <p:spPr>
          <a:xfrm>
            <a:off x="5352533" y="3506927"/>
            <a:ext cx="2527644" cy="11192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D8FC58-76F1-4321-B0EE-8A9FBD3A39C6}"/>
              </a:ext>
            </a:extLst>
          </p:cNvPr>
          <p:cNvSpPr/>
          <p:nvPr/>
        </p:nvSpPr>
        <p:spPr>
          <a:xfrm>
            <a:off x="7880177" y="3506927"/>
            <a:ext cx="2527644" cy="1119282"/>
          </a:xfrm>
          <a:prstGeom prst="rect">
            <a:avLst/>
          </a:prstGeom>
          <a:solidFill>
            <a:srgbClr val="00C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708F00-5CA5-4C02-9C65-F130918508F0}"/>
              </a:ext>
            </a:extLst>
          </p:cNvPr>
          <p:cNvSpPr/>
          <p:nvPr/>
        </p:nvSpPr>
        <p:spPr>
          <a:xfrm>
            <a:off x="10407822" y="3506927"/>
            <a:ext cx="2527644" cy="111928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285458-1418-4AD6-A6E0-D9EB73962D97}"/>
              </a:ext>
            </a:extLst>
          </p:cNvPr>
          <p:cNvSpPr/>
          <p:nvPr/>
        </p:nvSpPr>
        <p:spPr>
          <a:xfrm>
            <a:off x="12935466" y="3506927"/>
            <a:ext cx="2527644" cy="1119282"/>
          </a:xfrm>
          <a:prstGeom prst="rect">
            <a:avLst/>
          </a:prstGeom>
          <a:solidFill>
            <a:srgbClr val="FA4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84ED8F-6040-47B6-AF1D-3FBA17ADBB54}"/>
              </a:ext>
            </a:extLst>
          </p:cNvPr>
          <p:cNvSpPr txBox="1"/>
          <p:nvPr/>
        </p:nvSpPr>
        <p:spPr>
          <a:xfrm>
            <a:off x="5371616" y="3775444"/>
            <a:ext cx="248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Montserrat "/>
              </a:rPr>
              <a:t>UJICOBA SSE UM-PTKIN 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369209-14A7-411E-A599-A6700B7CCB13}"/>
              </a:ext>
            </a:extLst>
          </p:cNvPr>
          <p:cNvSpPr txBox="1"/>
          <p:nvPr/>
        </p:nvSpPr>
        <p:spPr>
          <a:xfrm>
            <a:off x="12905857" y="3550836"/>
            <a:ext cx="2584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ntserrat "/>
              </a:rPr>
              <a:t>DAFTRA ULANG DI PTKN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Montserrat "/>
              </a:rPr>
              <a:t>MASING-MASING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9038D92-6B26-4B54-A97D-86B98C3AA80B}"/>
              </a:ext>
            </a:extLst>
          </p:cNvPr>
          <p:cNvSpPr/>
          <p:nvPr/>
        </p:nvSpPr>
        <p:spPr>
          <a:xfrm>
            <a:off x="3512316" y="5137888"/>
            <a:ext cx="1140153" cy="11401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7B1A25-7CEB-426B-BBD8-D37B4B689B42}"/>
              </a:ext>
            </a:extLst>
          </p:cNvPr>
          <p:cNvSpPr txBox="1"/>
          <p:nvPr/>
        </p:nvSpPr>
        <p:spPr>
          <a:xfrm>
            <a:off x="3099937" y="6634235"/>
            <a:ext cx="1964912" cy="71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1"/>
              </a:lnSpc>
            </a:pP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10 April – </a:t>
            </a:r>
            <a:b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</a:b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15 Mei 2023</a:t>
            </a:r>
            <a:endParaRPr lang="en-US" sz="2000" dirty="0">
              <a:latin typeface="Montserrat 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91F123-70B5-4FC3-A468-22ECD9A17248}"/>
              </a:ext>
            </a:extLst>
          </p:cNvPr>
          <p:cNvSpPr/>
          <p:nvPr/>
        </p:nvSpPr>
        <p:spPr>
          <a:xfrm>
            <a:off x="6048036" y="5137888"/>
            <a:ext cx="1140153" cy="11401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DA8FA21-7C5D-4852-9473-1DA5D1DACA38}"/>
              </a:ext>
            </a:extLst>
          </p:cNvPr>
          <p:cNvSpPr/>
          <p:nvPr/>
        </p:nvSpPr>
        <p:spPr>
          <a:xfrm>
            <a:off x="8573924" y="5137888"/>
            <a:ext cx="1140153" cy="11401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C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E486DC-BBB5-4B32-945A-8E1BA657EAD2}"/>
              </a:ext>
            </a:extLst>
          </p:cNvPr>
          <p:cNvSpPr/>
          <p:nvPr/>
        </p:nvSpPr>
        <p:spPr>
          <a:xfrm>
            <a:off x="11108892" y="5137888"/>
            <a:ext cx="1140153" cy="11401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B5E91-447D-4F26-AB60-7F98FE1D9C54}"/>
              </a:ext>
            </a:extLst>
          </p:cNvPr>
          <p:cNvSpPr/>
          <p:nvPr/>
        </p:nvSpPr>
        <p:spPr>
          <a:xfrm>
            <a:off x="13635531" y="5137888"/>
            <a:ext cx="1140153" cy="11401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A4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92D71F-D238-4A76-982D-238982B76FBA}"/>
              </a:ext>
            </a:extLst>
          </p:cNvPr>
          <p:cNvSpPr txBox="1"/>
          <p:nvPr/>
        </p:nvSpPr>
        <p:spPr>
          <a:xfrm>
            <a:off x="6359552" y="2637108"/>
            <a:ext cx="5568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Montserrat "/>
              </a:rPr>
              <a:t>TIMELINE UM-PTKIN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F541A1-A8E5-456E-A72B-1406B3C3C4EB}"/>
              </a:ext>
            </a:extLst>
          </p:cNvPr>
          <p:cNvSpPr txBox="1"/>
          <p:nvPr/>
        </p:nvSpPr>
        <p:spPr>
          <a:xfrm>
            <a:off x="5630740" y="6634235"/>
            <a:ext cx="1964912" cy="71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1"/>
              </a:lnSpc>
            </a:pP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22 – 24</a:t>
            </a:r>
            <a:b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</a:b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Mei 2023</a:t>
            </a:r>
            <a:endParaRPr lang="en-US" sz="2000" dirty="0">
              <a:latin typeface="Montserrat 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9986B2-8FA3-4FDF-9225-FD740C4A7C35}"/>
              </a:ext>
            </a:extLst>
          </p:cNvPr>
          <p:cNvSpPr txBox="1"/>
          <p:nvPr/>
        </p:nvSpPr>
        <p:spPr>
          <a:xfrm>
            <a:off x="8161546" y="6634235"/>
            <a:ext cx="196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29 Mei  – 08</a:t>
            </a:r>
            <a:b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</a:b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Juni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2023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A172F6-6C4A-421B-9800-D51B75E6C176}"/>
              </a:ext>
            </a:extLst>
          </p:cNvPr>
          <p:cNvSpPr txBox="1"/>
          <p:nvPr/>
        </p:nvSpPr>
        <p:spPr>
          <a:xfrm>
            <a:off x="10689190" y="6634235"/>
            <a:ext cx="196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23 </a:t>
            </a: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Juni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2023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B7870B-B691-4819-AF51-0EDE7C15EE1A}"/>
              </a:ext>
            </a:extLst>
          </p:cNvPr>
          <p:cNvSpPr txBox="1"/>
          <p:nvPr/>
        </p:nvSpPr>
        <p:spPr>
          <a:xfrm>
            <a:off x="12935468" y="6680531"/>
            <a:ext cx="2527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Mengikuti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Jadwal PTKN masing-masing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77FAC2-1518-8749-B995-FD3953D1FA62}"/>
              </a:ext>
            </a:extLst>
          </p:cNvPr>
          <p:cNvSpPr txBox="1"/>
          <p:nvPr/>
        </p:nvSpPr>
        <p:spPr>
          <a:xfrm>
            <a:off x="2847486" y="3740204"/>
            <a:ext cx="248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Montserrat "/>
              </a:rPr>
              <a:t>PENDAFTARAN</a:t>
            </a:r>
          </a:p>
          <a:p>
            <a:pPr algn="ctr"/>
            <a:r>
              <a:rPr lang="en-US" sz="2000" b="1" dirty="0">
                <a:latin typeface="Montserrat "/>
              </a:rPr>
              <a:t>PESERTA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945114-4248-4E4D-81C1-7A83B6F3362F}"/>
              </a:ext>
            </a:extLst>
          </p:cNvPr>
          <p:cNvSpPr txBox="1"/>
          <p:nvPr/>
        </p:nvSpPr>
        <p:spPr>
          <a:xfrm>
            <a:off x="7856815" y="3740204"/>
            <a:ext cx="248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 "/>
              </a:rPr>
              <a:t>UJIAN SSE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Montserrat "/>
              </a:rPr>
              <a:t>UM-PTKIN **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FB8C87-54C8-EC4E-B5E5-858801A76578}"/>
              </a:ext>
            </a:extLst>
          </p:cNvPr>
          <p:cNvSpPr txBox="1"/>
          <p:nvPr/>
        </p:nvSpPr>
        <p:spPr>
          <a:xfrm>
            <a:off x="10434229" y="3927118"/>
            <a:ext cx="2489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 "/>
              </a:rPr>
              <a:t>PENGUMUMAN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85083C-9C32-B941-9D1B-2EE55FFF22E4}"/>
              </a:ext>
            </a:extLst>
          </p:cNvPr>
          <p:cNvSpPr txBox="1"/>
          <p:nvPr/>
        </p:nvSpPr>
        <p:spPr>
          <a:xfrm>
            <a:off x="3522149" y="5534651"/>
            <a:ext cx="1140153" cy="427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1"/>
              </a:lnSpc>
            </a:pPr>
            <a:r>
              <a:rPr lang="en-US" sz="3000" b="1" dirty="0">
                <a:latin typeface="Montserrat "/>
              </a:rPr>
              <a:t>1</a:t>
            </a:r>
            <a:endParaRPr lang="en-US" sz="2000" b="1" dirty="0">
              <a:latin typeface="Montserrat 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1B8E01-D5EC-2945-B7DB-EC540175A5AB}"/>
              </a:ext>
            </a:extLst>
          </p:cNvPr>
          <p:cNvSpPr txBox="1"/>
          <p:nvPr/>
        </p:nvSpPr>
        <p:spPr>
          <a:xfrm>
            <a:off x="6024347" y="5534651"/>
            <a:ext cx="1140153" cy="427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1"/>
              </a:lnSpc>
            </a:pPr>
            <a:r>
              <a:rPr lang="en-US" sz="3000" b="1" dirty="0">
                <a:latin typeface="Montserrat "/>
              </a:rPr>
              <a:t>2</a:t>
            </a:r>
            <a:endParaRPr lang="en-US" sz="2000" b="1" dirty="0">
              <a:latin typeface="Montserrat 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8FBA44-B571-754C-BB92-A6D3969109DF}"/>
              </a:ext>
            </a:extLst>
          </p:cNvPr>
          <p:cNvSpPr txBox="1"/>
          <p:nvPr/>
        </p:nvSpPr>
        <p:spPr>
          <a:xfrm>
            <a:off x="8596647" y="5488437"/>
            <a:ext cx="1140153" cy="427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1"/>
              </a:lnSpc>
            </a:pPr>
            <a:r>
              <a:rPr lang="en-US" sz="3000" b="1" dirty="0">
                <a:latin typeface="Montserrat "/>
              </a:rPr>
              <a:t>3</a:t>
            </a:r>
            <a:endParaRPr lang="en-US" sz="2000" b="1" dirty="0">
              <a:latin typeface="Montserrat 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A3449A-15C9-0D4A-803F-883478952F68}"/>
              </a:ext>
            </a:extLst>
          </p:cNvPr>
          <p:cNvSpPr txBox="1"/>
          <p:nvPr/>
        </p:nvSpPr>
        <p:spPr>
          <a:xfrm>
            <a:off x="11085954" y="5488437"/>
            <a:ext cx="1140153" cy="427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1"/>
              </a:lnSpc>
            </a:pPr>
            <a:r>
              <a:rPr lang="en-US" sz="3000" b="1" dirty="0">
                <a:latin typeface="Montserrat "/>
              </a:rPr>
              <a:t>4</a:t>
            </a:r>
            <a:endParaRPr lang="en-US" sz="2000" b="1" dirty="0">
              <a:latin typeface="Montserrat 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1386E6D-5E3F-4A4B-A8CF-516CA00CEA6D}"/>
              </a:ext>
            </a:extLst>
          </p:cNvPr>
          <p:cNvSpPr txBox="1"/>
          <p:nvPr/>
        </p:nvSpPr>
        <p:spPr>
          <a:xfrm>
            <a:off x="13629212" y="5510097"/>
            <a:ext cx="1140153" cy="427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1"/>
              </a:lnSpc>
            </a:pPr>
            <a:r>
              <a:rPr lang="en-US" sz="3000" b="1" dirty="0">
                <a:latin typeface="Montserrat "/>
              </a:rPr>
              <a:t>5</a:t>
            </a:r>
            <a:endParaRPr lang="en-US" sz="2000" b="1" dirty="0">
              <a:latin typeface="Montserrat 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6C7CBB-06F9-D748-9C4E-F281FB0F0305}"/>
              </a:ext>
            </a:extLst>
          </p:cNvPr>
          <p:cNvSpPr txBox="1"/>
          <p:nvPr/>
        </p:nvSpPr>
        <p:spPr>
          <a:xfrm>
            <a:off x="829565" y="8783075"/>
            <a:ext cx="14381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* </a:t>
            </a: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Panitia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Lokal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mengikuti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Ujicoba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SSE UM-PTKIN sesuai SESI yang </a:t>
            </a: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telah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ditetapkan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oleh </a:t>
            </a: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Panitia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Nasional.</a:t>
            </a:r>
          </a:p>
          <a:p>
            <a:pPr lvl="0">
              <a:defRPr/>
            </a:pP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** </a:t>
            </a: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Peserta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Ujian SSE UM-PTKIN wajib </a:t>
            </a: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mengikuti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Ujian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SSE sesuai SESI ujian yang </a:t>
            </a: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tertera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pada </a:t>
            </a: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Kartu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Peserta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</a:t>
            </a:r>
            <a:r>
              <a:rPr lang="en-US" kern="0" dirty="0" err="1">
                <a:solidFill>
                  <a:prstClr val="black"/>
                </a:solidFill>
                <a:latin typeface="Abadi" panose="020B0604020104020204" pitchFamily="34" charset="0"/>
              </a:rPr>
              <a:t>Ujian</a:t>
            </a:r>
            <a:r>
              <a:rPr lang="en-US" kern="0" dirty="0">
                <a:solidFill>
                  <a:prstClr val="black"/>
                </a:solidFill>
                <a:latin typeface="Abadi" panose="020B0604020104020204" pitchFamily="34" charset="0"/>
              </a:rPr>
              <a:t> UM-PTKIN 2023.</a:t>
            </a:r>
          </a:p>
        </p:txBody>
      </p:sp>
    </p:spTree>
    <p:extLst>
      <p:ext uri="{BB962C8B-B14F-4D97-AF65-F5344CB8AC3E}">
        <p14:creationId xmlns:p14="http://schemas.microsoft.com/office/powerpoint/2010/main" val="170018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096FFAC-F9FF-9945-CF89-6D3033526DD1}"/>
              </a:ext>
            </a:extLst>
          </p:cNvPr>
          <p:cNvGrpSpPr/>
          <p:nvPr/>
        </p:nvGrpSpPr>
        <p:grpSpPr>
          <a:xfrm>
            <a:off x="2149244" y="2004495"/>
            <a:ext cx="13474383" cy="6903022"/>
            <a:chOff x="2054225" y="1305205"/>
            <a:chExt cx="8234687" cy="45958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643E98-E682-8576-B029-A9E42604EA68}"/>
                </a:ext>
              </a:extLst>
            </p:cNvPr>
            <p:cNvGrpSpPr/>
            <p:nvPr/>
          </p:nvGrpSpPr>
          <p:grpSpPr>
            <a:xfrm>
              <a:off x="2054225" y="1305206"/>
              <a:ext cx="4041775" cy="4595813"/>
              <a:chOff x="2054225" y="1305206"/>
              <a:chExt cx="4041775" cy="4595813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40E2AFE-C85E-BAC6-4009-DDCE2E787589}"/>
                  </a:ext>
                </a:extLst>
              </p:cNvPr>
              <p:cNvGrpSpPr/>
              <p:nvPr/>
            </p:nvGrpSpPr>
            <p:grpSpPr>
              <a:xfrm>
                <a:off x="2054225" y="1305206"/>
                <a:ext cx="4041775" cy="4595813"/>
                <a:chOff x="2054225" y="1305206"/>
                <a:chExt cx="4041775" cy="4595813"/>
              </a:xfrm>
            </p:grpSpPr>
            <p:sp>
              <p:nvSpPr>
                <p:cNvPr id="35" name="Freeform 782">
                  <a:extLst>
                    <a:ext uri="{FF2B5EF4-FFF2-40B4-BE49-F238E27FC236}">
                      <a16:creationId xmlns:a16="http://schemas.microsoft.com/office/drawing/2014/main" id="{2101E751-140A-8B03-2EC4-D0F94B4154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225" y="4918356"/>
                  <a:ext cx="4041775" cy="982663"/>
                </a:xfrm>
                <a:custGeom>
                  <a:avLst/>
                  <a:gdLst>
                    <a:gd name="T0" fmla="*/ 19662 w 19662"/>
                    <a:gd name="T1" fmla="*/ 0 h 4780"/>
                    <a:gd name="T2" fmla="*/ 2390 w 19662"/>
                    <a:gd name="T3" fmla="*/ 0 h 4780"/>
                    <a:gd name="T4" fmla="*/ 0 w 19662"/>
                    <a:gd name="T5" fmla="*/ 2390 h 4780"/>
                    <a:gd name="T6" fmla="*/ 2390 w 19662"/>
                    <a:gd name="T7" fmla="*/ 4780 h 4780"/>
                    <a:gd name="T8" fmla="*/ 19662 w 19662"/>
                    <a:gd name="T9" fmla="*/ 4780 h 4780"/>
                    <a:gd name="T10" fmla="*/ 19662 w 19662"/>
                    <a:gd name="T11" fmla="*/ 0 h 4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62" h="4780">
                      <a:moveTo>
                        <a:pt x="19662" y="0"/>
                      </a:moveTo>
                      <a:lnTo>
                        <a:pt x="2390" y="0"/>
                      </a:lnTo>
                      <a:cubicBezTo>
                        <a:pt x="1070" y="0"/>
                        <a:pt x="0" y="1070"/>
                        <a:pt x="0" y="2390"/>
                      </a:cubicBezTo>
                      <a:cubicBezTo>
                        <a:pt x="0" y="3710"/>
                        <a:pt x="1070" y="4780"/>
                        <a:pt x="2390" y="4780"/>
                      </a:cubicBezTo>
                      <a:lnTo>
                        <a:pt x="19662" y="4780"/>
                      </a:lnTo>
                      <a:lnTo>
                        <a:pt x="1966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783">
                  <a:extLst>
                    <a:ext uri="{FF2B5EF4-FFF2-40B4-BE49-F238E27FC236}">
                      <a16:creationId xmlns:a16="http://schemas.microsoft.com/office/drawing/2014/main" id="{E20FECF6-675B-747E-71F1-84280F419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225" y="3713444"/>
                  <a:ext cx="4041775" cy="984250"/>
                </a:xfrm>
                <a:custGeom>
                  <a:avLst/>
                  <a:gdLst>
                    <a:gd name="T0" fmla="*/ 19662 w 19662"/>
                    <a:gd name="T1" fmla="*/ 0 h 4780"/>
                    <a:gd name="T2" fmla="*/ 2390 w 19662"/>
                    <a:gd name="T3" fmla="*/ 0 h 4780"/>
                    <a:gd name="T4" fmla="*/ 0 w 19662"/>
                    <a:gd name="T5" fmla="*/ 2390 h 4780"/>
                    <a:gd name="T6" fmla="*/ 2390 w 19662"/>
                    <a:gd name="T7" fmla="*/ 4780 h 4780"/>
                    <a:gd name="T8" fmla="*/ 19662 w 19662"/>
                    <a:gd name="T9" fmla="*/ 4780 h 4780"/>
                    <a:gd name="T10" fmla="*/ 19662 w 19662"/>
                    <a:gd name="T11" fmla="*/ 0 h 4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62" h="4780">
                      <a:moveTo>
                        <a:pt x="19662" y="0"/>
                      </a:moveTo>
                      <a:lnTo>
                        <a:pt x="2390" y="0"/>
                      </a:lnTo>
                      <a:cubicBezTo>
                        <a:pt x="1070" y="0"/>
                        <a:pt x="0" y="1070"/>
                        <a:pt x="0" y="2390"/>
                      </a:cubicBezTo>
                      <a:cubicBezTo>
                        <a:pt x="0" y="3710"/>
                        <a:pt x="1070" y="4780"/>
                        <a:pt x="2390" y="4780"/>
                      </a:cubicBezTo>
                      <a:lnTo>
                        <a:pt x="19662" y="4780"/>
                      </a:lnTo>
                      <a:lnTo>
                        <a:pt x="1966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784">
                  <a:extLst>
                    <a:ext uri="{FF2B5EF4-FFF2-40B4-BE49-F238E27FC236}">
                      <a16:creationId xmlns:a16="http://schemas.microsoft.com/office/drawing/2014/main" id="{04CC3B73-7284-96A4-2E4E-8694C905D4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225" y="2510119"/>
                  <a:ext cx="4041775" cy="982663"/>
                </a:xfrm>
                <a:custGeom>
                  <a:avLst/>
                  <a:gdLst>
                    <a:gd name="T0" fmla="*/ 19662 w 19662"/>
                    <a:gd name="T1" fmla="*/ 0 h 4780"/>
                    <a:gd name="T2" fmla="*/ 2390 w 19662"/>
                    <a:gd name="T3" fmla="*/ 0 h 4780"/>
                    <a:gd name="T4" fmla="*/ 0 w 19662"/>
                    <a:gd name="T5" fmla="*/ 2390 h 4780"/>
                    <a:gd name="T6" fmla="*/ 2390 w 19662"/>
                    <a:gd name="T7" fmla="*/ 4780 h 4780"/>
                    <a:gd name="T8" fmla="*/ 19662 w 19662"/>
                    <a:gd name="T9" fmla="*/ 4780 h 4780"/>
                    <a:gd name="T10" fmla="*/ 19662 w 19662"/>
                    <a:gd name="T11" fmla="*/ 0 h 4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62" h="4780">
                      <a:moveTo>
                        <a:pt x="19662" y="0"/>
                      </a:moveTo>
                      <a:lnTo>
                        <a:pt x="2390" y="0"/>
                      </a:lnTo>
                      <a:cubicBezTo>
                        <a:pt x="1070" y="0"/>
                        <a:pt x="0" y="1070"/>
                        <a:pt x="0" y="2390"/>
                      </a:cubicBezTo>
                      <a:cubicBezTo>
                        <a:pt x="0" y="3710"/>
                        <a:pt x="1070" y="4780"/>
                        <a:pt x="2390" y="4780"/>
                      </a:cubicBezTo>
                      <a:lnTo>
                        <a:pt x="19662" y="4780"/>
                      </a:lnTo>
                      <a:lnTo>
                        <a:pt x="19662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785">
                  <a:extLst>
                    <a:ext uri="{FF2B5EF4-FFF2-40B4-BE49-F238E27FC236}">
                      <a16:creationId xmlns:a16="http://schemas.microsoft.com/office/drawing/2014/main" id="{2BFA0061-BA68-88F6-4BC1-9DEAD86EE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225" y="1305206"/>
                  <a:ext cx="4041775" cy="982663"/>
                </a:xfrm>
                <a:custGeom>
                  <a:avLst/>
                  <a:gdLst>
                    <a:gd name="T0" fmla="*/ 19662 w 19662"/>
                    <a:gd name="T1" fmla="*/ 0 h 4780"/>
                    <a:gd name="T2" fmla="*/ 2390 w 19662"/>
                    <a:gd name="T3" fmla="*/ 0 h 4780"/>
                    <a:gd name="T4" fmla="*/ 0 w 19662"/>
                    <a:gd name="T5" fmla="*/ 2390 h 4780"/>
                    <a:gd name="T6" fmla="*/ 2390 w 19662"/>
                    <a:gd name="T7" fmla="*/ 4780 h 4780"/>
                    <a:gd name="T8" fmla="*/ 19662 w 19662"/>
                    <a:gd name="T9" fmla="*/ 4780 h 4780"/>
                    <a:gd name="T10" fmla="*/ 19662 w 19662"/>
                    <a:gd name="T11" fmla="*/ 0 h 4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62" h="4780">
                      <a:moveTo>
                        <a:pt x="19662" y="0"/>
                      </a:moveTo>
                      <a:lnTo>
                        <a:pt x="2390" y="0"/>
                      </a:lnTo>
                      <a:cubicBezTo>
                        <a:pt x="1070" y="0"/>
                        <a:pt x="0" y="1070"/>
                        <a:pt x="0" y="2390"/>
                      </a:cubicBezTo>
                      <a:cubicBezTo>
                        <a:pt x="0" y="3710"/>
                        <a:pt x="1070" y="4780"/>
                        <a:pt x="2390" y="4780"/>
                      </a:cubicBezTo>
                      <a:lnTo>
                        <a:pt x="19662" y="4780"/>
                      </a:lnTo>
                      <a:lnTo>
                        <a:pt x="19662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C5FC02AC-69B6-CAB0-BFC0-9DD13EABCBC3}"/>
                  </a:ext>
                </a:extLst>
              </p:cNvPr>
              <p:cNvGrpSpPr/>
              <p:nvPr/>
            </p:nvGrpSpPr>
            <p:grpSpPr>
              <a:xfrm>
                <a:off x="2205037" y="1457606"/>
                <a:ext cx="679450" cy="4292601"/>
                <a:chOff x="2205037" y="1457606"/>
                <a:chExt cx="679450" cy="429260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" name="Oval 805">
                  <a:extLst>
                    <a:ext uri="{FF2B5EF4-FFF2-40B4-BE49-F238E27FC236}">
                      <a16:creationId xmlns:a16="http://schemas.microsoft.com/office/drawing/2014/main" id="{62E2F84A-3F29-8739-9B85-B5D4C5AC02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037" y="3865844"/>
                  <a:ext cx="679450" cy="679450"/>
                </a:xfrm>
                <a:prstGeom prst="ellipse">
                  <a:avLst/>
                </a:prstGeom>
                <a:solidFill>
                  <a:srgbClr val="F5F6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400" b="1"/>
                    <a:t>03</a:t>
                  </a:r>
                </a:p>
              </p:txBody>
            </p:sp>
            <p:sp>
              <p:nvSpPr>
                <p:cNvPr id="32" name="Oval 803">
                  <a:extLst>
                    <a:ext uri="{FF2B5EF4-FFF2-40B4-BE49-F238E27FC236}">
                      <a16:creationId xmlns:a16="http://schemas.microsoft.com/office/drawing/2014/main" id="{8DC3C5DB-E722-9D19-7AD1-F8785D129A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037" y="1457606"/>
                  <a:ext cx="679450" cy="679450"/>
                </a:xfrm>
                <a:prstGeom prst="ellipse">
                  <a:avLst/>
                </a:prstGeom>
                <a:solidFill>
                  <a:srgbClr val="F5F6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400" b="1"/>
                    <a:t>01</a:t>
                  </a:r>
                </a:p>
              </p:txBody>
            </p:sp>
            <p:sp>
              <p:nvSpPr>
                <p:cNvPr id="33" name="Oval 804">
                  <a:extLst>
                    <a:ext uri="{FF2B5EF4-FFF2-40B4-BE49-F238E27FC236}">
                      <a16:creationId xmlns:a16="http://schemas.microsoft.com/office/drawing/2014/main" id="{FB085983-8DF5-8B8E-8916-76F217A9B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037" y="5069169"/>
                  <a:ext cx="679450" cy="681038"/>
                </a:xfrm>
                <a:prstGeom prst="ellipse">
                  <a:avLst/>
                </a:prstGeom>
                <a:solidFill>
                  <a:srgbClr val="F5F6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400" b="1"/>
                    <a:t>04</a:t>
                  </a:r>
                </a:p>
              </p:txBody>
            </p:sp>
            <p:sp>
              <p:nvSpPr>
                <p:cNvPr id="34" name="Oval 806">
                  <a:extLst>
                    <a:ext uri="{FF2B5EF4-FFF2-40B4-BE49-F238E27FC236}">
                      <a16:creationId xmlns:a16="http://schemas.microsoft.com/office/drawing/2014/main" id="{B60E64D8-43FA-CA39-93CD-CA61D7747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037" y="2660931"/>
                  <a:ext cx="679450" cy="681038"/>
                </a:xfrm>
                <a:prstGeom prst="ellipse">
                  <a:avLst/>
                </a:prstGeom>
                <a:solidFill>
                  <a:srgbClr val="F5F6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400" b="1"/>
                    <a:t>02</a:t>
                  </a:r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C85E780-317C-6157-232A-C7843C19E6C8}"/>
                </a:ext>
              </a:extLst>
            </p:cNvPr>
            <p:cNvGrpSpPr/>
            <p:nvPr/>
          </p:nvGrpSpPr>
          <p:grpSpPr>
            <a:xfrm flipH="1">
              <a:off x="6246811" y="1305205"/>
              <a:ext cx="4042101" cy="4595813"/>
              <a:chOff x="2054225" y="1305206"/>
              <a:chExt cx="4041775" cy="459581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35C58BC-6D31-B996-B116-60A8F300092D}"/>
                  </a:ext>
                </a:extLst>
              </p:cNvPr>
              <p:cNvGrpSpPr/>
              <p:nvPr/>
            </p:nvGrpSpPr>
            <p:grpSpPr>
              <a:xfrm>
                <a:off x="2054225" y="1305206"/>
                <a:ext cx="4041775" cy="4595813"/>
                <a:chOff x="2054225" y="1305206"/>
                <a:chExt cx="4041775" cy="4595813"/>
              </a:xfrm>
            </p:grpSpPr>
            <p:sp>
              <p:nvSpPr>
                <p:cNvPr id="16" name="Freeform 782">
                  <a:extLst>
                    <a:ext uri="{FF2B5EF4-FFF2-40B4-BE49-F238E27FC236}">
                      <a16:creationId xmlns:a16="http://schemas.microsoft.com/office/drawing/2014/main" id="{BB7907CC-487D-52CC-BCAC-C237770C8C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225" y="4918356"/>
                  <a:ext cx="4041775" cy="982663"/>
                </a:xfrm>
                <a:custGeom>
                  <a:avLst/>
                  <a:gdLst>
                    <a:gd name="T0" fmla="*/ 19662 w 19662"/>
                    <a:gd name="T1" fmla="*/ 0 h 4780"/>
                    <a:gd name="T2" fmla="*/ 2390 w 19662"/>
                    <a:gd name="T3" fmla="*/ 0 h 4780"/>
                    <a:gd name="T4" fmla="*/ 0 w 19662"/>
                    <a:gd name="T5" fmla="*/ 2390 h 4780"/>
                    <a:gd name="T6" fmla="*/ 2390 w 19662"/>
                    <a:gd name="T7" fmla="*/ 4780 h 4780"/>
                    <a:gd name="T8" fmla="*/ 19662 w 19662"/>
                    <a:gd name="T9" fmla="*/ 4780 h 4780"/>
                    <a:gd name="T10" fmla="*/ 19662 w 19662"/>
                    <a:gd name="T11" fmla="*/ 0 h 4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62" h="4780">
                      <a:moveTo>
                        <a:pt x="19662" y="0"/>
                      </a:moveTo>
                      <a:lnTo>
                        <a:pt x="2390" y="0"/>
                      </a:lnTo>
                      <a:cubicBezTo>
                        <a:pt x="1070" y="0"/>
                        <a:pt x="0" y="1070"/>
                        <a:pt x="0" y="2390"/>
                      </a:cubicBezTo>
                      <a:cubicBezTo>
                        <a:pt x="0" y="3710"/>
                        <a:pt x="1070" y="4780"/>
                        <a:pt x="2390" y="4780"/>
                      </a:cubicBezTo>
                      <a:lnTo>
                        <a:pt x="19662" y="4780"/>
                      </a:lnTo>
                      <a:lnTo>
                        <a:pt x="1966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783">
                  <a:extLst>
                    <a:ext uri="{FF2B5EF4-FFF2-40B4-BE49-F238E27FC236}">
                      <a16:creationId xmlns:a16="http://schemas.microsoft.com/office/drawing/2014/main" id="{07F10F31-1E81-A9F6-1699-CD4F586CF0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225" y="3713444"/>
                  <a:ext cx="4041775" cy="984250"/>
                </a:xfrm>
                <a:custGeom>
                  <a:avLst/>
                  <a:gdLst>
                    <a:gd name="T0" fmla="*/ 19662 w 19662"/>
                    <a:gd name="T1" fmla="*/ 0 h 4780"/>
                    <a:gd name="T2" fmla="*/ 2390 w 19662"/>
                    <a:gd name="T3" fmla="*/ 0 h 4780"/>
                    <a:gd name="T4" fmla="*/ 0 w 19662"/>
                    <a:gd name="T5" fmla="*/ 2390 h 4780"/>
                    <a:gd name="T6" fmla="*/ 2390 w 19662"/>
                    <a:gd name="T7" fmla="*/ 4780 h 4780"/>
                    <a:gd name="T8" fmla="*/ 19662 w 19662"/>
                    <a:gd name="T9" fmla="*/ 4780 h 4780"/>
                    <a:gd name="T10" fmla="*/ 19662 w 19662"/>
                    <a:gd name="T11" fmla="*/ 0 h 4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62" h="4780">
                      <a:moveTo>
                        <a:pt x="19662" y="0"/>
                      </a:moveTo>
                      <a:lnTo>
                        <a:pt x="2390" y="0"/>
                      </a:lnTo>
                      <a:cubicBezTo>
                        <a:pt x="1070" y="0"/>
                        <a:pt x="0" y="1070"/>
                        <a:pt x="0" y="2390"/>
                      </a:cubicBezTo>
                      <a:cubicBezTo>
                        <a:pt x="0" y="3710"/>
                        <a:pt x="1070" y="4780"/>
                        <a:pt x="2390" y="4780"/>
                      </a:cubicBezTo>
                      <a:lnTo>
                        <a:pt x="19662" y="4780"/>
                      </a:lnTo>
                      <a:lnTo>
                        <a:pt x="19662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784">
                  <a:extLst>
                    <a:ext uri="{FF2B5EF4-FFF2-40B4-BE49-F238E27FC236}">
                      <a16:creationId xmlns:a16="http://schemas.microsoft.com/office/drawing/2014/main" id="{47C6E0DE-42DB-9BC2-9904-2330F76F3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225" y="2510119"/>
                  <a:ext cx="4041775" cy="982663"/>
                </a:xfrm>
                <a:custGeom>
                  <a:avLst/>
                  <a:gdLst>
                    <a:gd name="T0" fmla="*/ 19662 w 19662"/>
                    <a:gd name="T1" fmla="*/ 0 h 4780"/>
                    <a:gd name="T2" fmla="*/ 2390 w 19662"/>
                    <a:gd name="T3" fmla="*/ 0 h 4780"/>
                    <a:gd name="T4" fmla="*/ 0 w 19662"/>
                    <a:gd name="T5" fmla="*/ 2390 h 4780"/>
                    <a:gd name="T6" fmla="*/ 2390 w 19662"/>
                    <a:gd name="T7" fmla="*/ 4780 h 4780"/>
                    <a:gd name="T8" fmla="*/ 19662 w 19662"/>
                    <a:gd name="T9" fmla="*/ 4780 h 4780"/>
                    <a:gd name="T10" fmla="*/ 19662 w 19662"/>
                    <a:gd name="T11" fmla="*/ 0 h 4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62" h="4780">
                      <a:moveTo>
                        <a:pt x="19662" y="0"/>
                      </a:moveTo>
                      <a:lnTo>
                        <a:pt x="2390" y="0"/>
                      </a:lnTo>
                      <a:cubicBezTo>
                        <a:pt x="1070" y="0"/>
                        <a:pt x="0" y="1070"/>
                        <a:pt x="0" y="2390"/>
                      </a:cubicBezTo>
                      <a:cubicBezTo>
                        <a:pt x="0" y="3710"/>
                        <a:pt x="1070" y="4780"/>
                        <a:pt x="2390" y="4780"/>
                      </a:cubicBezTo>
                      <a:lnTo>
                        <a:pt x="19662" y="4780"/>
                      </a:lnTo>
                      <a:lnTo>
                        <a:pt x="1966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785">
                  <a:extLst>
                    <a:ext uri="{FF2B5EF4-FFF2-40B4-BE49-F238E27FC236}">
                      <a16:creationId xmlns:a16="http://schemas.microsoft.com/office/drawing/2014/main" id="{E4D6DF58-FD0E-1FDC-2C6B-29D2183A12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225" y="1305206"/>
                  <a:ext cx="4041775" cy="982663"/>
                </a:xfrm>
                <a:custGeom>
                  <a:avLst/>
                  <a:gdLst>
                    <a:gd name="T0" fmla="*/ 19662 w 19662"/>
                    <a:gd name="T1" fmla="*/ 0 h 4780"/>
                    <a:gd name="T2" fmla="*/ 2390 w 19662"/>
                    <a:gd name="T3" fmla="*/ 0 h 4780"/>
                    <a:gd name="T4" fmla="*/ 0 w 19662"/>
                    <a:gd name="T5" fmla="*/ 2390 h 4780"/>
                    <a:gd name="T6" fmla="*/ 2390 w 19662"/>
                    <a:gd name="T7" fmla="*/ 4780 h 4780"/>
                    <a:gd name="T8" fmla="*/ 19662 w 19662"/>
                    <a:gd name="T9" fmla="*/ 4780 h 4780"/>
                    <a:gd name="T10" fmla="*/ 19662 w 19662"/>
                    <a:gd name="T11" fmla="*/ 0 h 4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62" h="4780">
                      <a:moveTo>
                        <a:pt x="19662" y="0"/>
                      </a:moveTo>
                      <a:lnTo>
                        <a:pt x="2390" y="0"/>
                      </a:lnTo>
                      <a:cubicBezTo>
                        <a:pt x="1070" y="0"/>
                        <a:pt x="0" y="1070"/>
                        <a:pt x="0" y="2390"/>
                      </a:cubicBezTo>
                      <a:cubicBezTo>
                        <a:pt x="0" y="3710"/>
                        <a:pt x="1070" y="4780"/>
                        <a:pt x="2390" y="4780"/>
                      </a:cubicBezTo>
                      <a:lnTo>
                        <a:pt x="19662" y="4780"/>
                      </a:lnTo>
                      <a:lnTo>
                        <a:pt x="19662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CFA44B7-337B-0D1F-C949-4B6C428CA2A9}"/>
                  </a:ext>
                </a:extLst>
              </p:cNvPr>
              <p:cNvGrpSpPr/>
              <p:nvPr/>
            </p:nvGrpSpPr>
            <p:grpSpPr>
              <a:xfrm>
                <a:off x="2205037" y="1457606"/>
                <a:ext cx="679450" cy="4292601"/>
                <a:chOff x="2205037" y="1457606"/>
                <a:chExt cx="679450" cy="429260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" name="Oval 805">
                  <a:extLst>
                    <a:ext uri="{FF2B5EF4-FFF2-40B4-BE49-F238E27FC236}">
                      <a16:creationId xmlns:a16="http://schemas.microsoft.com/office/drawing/2014/main" id="{4F5F0144-31F5-AFFA-46F3-E923E73B60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037" y="3865844"/>
                  <a:ext cx="679450" cy="679450"/>
                </a:xfrm>
                <a:prstGeom prst="ellipse">
                  <a:avLst/>
                </a:prstGeom>
                <a:solidFill>
                  <a:srgbClr val="F5F6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400" b="1"/>
                    <a:t>07</a:t>
                  </a:r>
                </a:p>
              </p:txBody>
            </p:sp>
            <p:sp>
              <p:nvSpPr>
                <p:cNvPr id="13" name="Oval 803">
                  <a:extLst>
                    <a:ext uri="{FF2B5EF4-FFF2-40B4-BE49-F238E27FC236}">
                      <a16:creationId xmlns:a16="http://schemas.microsoft.com/office/drawing/2014/main" id="{B670A920-DB40-0F12-7033-F14A2E6F1A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037" y="1457606"/>
                  <a:ext cx="679450" cy="679450"/>
                </a:xfrm>
                <a:prstGeom prst="ellipse">
                  <a:avLst/>
                </a:prstGeom>
                <a:solidFill>
                  <a:srgbClr val="F5F6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400" b="1"/>
                    <a:t>05</a:t>
                  </a:r>
                </a:p>
              </p:txBody>
            </p:sp>
            <p:sp>
              <p:nvSpPr>
                <p:cNvPr id="14" name="Oval 804">
                  <a:extLst>
                    <a:ext uri="{FF2B5EF4-FFF2-40B4-BE49-F238E27FC236}">
                      <a16:creationId xmlns:a16="http://schemas.microsoft.com/office/drawing/2014/main" id="{CC747626-2B4E-5ACA-1C57-937722E782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037" y="5069169"/>
                  <a:ext cx="679450" cy="681038"/>
                </a:xfrm>
                <a:prstGeom prst="ellipse">
                  <a:avLst/>
                </a:prstGeom>
                <a:solidFill>
                  <a:srgbClr val="F5F6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400" b="1"/>
                    <a:t>08</a:t>
                  </a:r>
                </a:p>
              </p:txBody>
            </p:sp>
            <p:sp>
              <p:nvSpPr>
                <p:cNvPr id="15" name="Oval 806">
                  <a:extLst>
                    <a:ext uri="{FF2B5EF4-FFF2-40B4-BE49-F238E27FC236}">
                      <a16:creationId xmlns:a16="http://schemas.microsoft.com/office/drawing/2014/main" id="{5D40975A-7B86-7FD4-BA76-A31A0A3AD2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037" y="2660931"/>
                  <a:ext cx="679450" cy="681038"/>
                </a:xfrm>
                <a:prstGeom prst="ellipse">
                  <a:avLst/>
                </a:prstGeom>
                <a:solidFill>
                  <a:srgbClr val="F5F6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2400" b="1"/>
                    <a:t>06</a:t>
                  </a:r>
                </a:p>
              </p:txBody>
            </p:sp>
          </p:grp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83E9E54C-4F4E-E422-967A-9E5958BEE2A2}"/>
              </a:ext>
            </a:extLst>
          </p:cNvPr>
          <p:cNvSpPr txBox="1"/>
          <p:nvPr/>
        </p:nvSpPr>
        <p:spPr>
          <a:xfrm>
            <a:off x="3644339" y="2196572"/>
            <a:ext cx="4981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Peserta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yang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berhak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mendaftar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adalah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siswa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pada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Satuan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Pendidikan MA/MAK/SMA/SMK/</a:t>
            </a:r>
            <a:b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</a:b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SPM/PDF/PKPPS/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sederajat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lulusan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tahun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2021, 2022 dan 2023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1D2A5C-CF18-5DA7-541C-F6D0046A2356}"/>
              </a:ext>
            </a:extLst>
          </p:cNvPr>
          <p:cNvSpPr txBox="1"/>
          <p:nvPr/>
        </p:nvSpPr>
        <p:spPr>
          <a:xfrm>
            <a:off x="3507798" y="3952128"/>
            <a:ext cx="53681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Peserta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lulusan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tahun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2021atau 2022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wajib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memiliki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Ijazah/Surat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Keterangan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Lulus (SKL) dan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Peserta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lulusan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tahun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2023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wajib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memiliki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salah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satu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dari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SKL/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Pengumuman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Lulus/KTP/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Kartu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Siswa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2A2C0C-31FE-208C-AA91-F9E5FEE02B38}"/>
              </a:ext>
            </a:extLst>
          </p:cNvPr>
          <p:cNvSpPr txBox="1"/>
          <p:nvPr/>
        </p:nvSpPr>
        <p:spPr>
          <a:xfrm>
            <a:off x="3576068" y="5703779"/>
            <a:ext cx="511844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Peserta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wajib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memiliki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:</a:t>
            </a:r>
          </a:p>
          <a:p>
            <a:pPr marL="547688" marR="0" lvl="1" indent="-547688" algn="l" defTabSz="13716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Nomor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Induk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Siswa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Nasional (NISN);</a:t>
            </a:r>
          </a:p>
          <a:p>
            <a:pPr marL="547688" marR="0" lvl="1" indent="-547688" algn="l" defTabSz="13716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Email yang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aktif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dan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dapat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dihubungi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;</a:t>
            </a:r>
          </a:p>
          <a:p>
            <a:pPr marL="547688" marR="0" lvl="1" indent="-547688" algn="l" defTabSz="13716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+mj-lt"/>
              <a:buAutoNum type="alphaLcParenR"/>
              <a:defRPr/>
            </a:pP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Nomor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WhatsApp yang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aktif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dan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dapat</a:t>
            </a:r>
            <a:r>
              <a:rPr kumimoji="0" lang="en-ID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ID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dihubungi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FF06CC-CE32-29A5-B812-D7E941B304DC}"/>
              </a:ext>
            </a:extLst>
          </p:cNvPr>
          <p:cNvSpPr txBox="1"/>
          <p:nvPr/>
        </p:nvSpPr>
        <p:spPr>
          <a:xfrm>
            <a:off x="3576068" y="7846357"/>
            <a:ext cx="5050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Peserta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melakukan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pendaftaran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secara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mandiri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pada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laman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https://um.ptkin.ac.id.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2AD8BF5-B46B-D891-7D09-792EAD52C4EE}"/>
              </a:ext>
            </a:extLst>
          </p:cNvPr>
          <p:cNvSpPr txBox="1"/>
          <p:nvPr/>
        </p:nvSpPr>
        <p:spPr>
          <a:xfrm>
            <a:off x="9144000" y="2322170"/>
            <a:ext cx="51209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Peserta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melakukan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pembayaran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biaya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pendaftaran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melalui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bank yang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ditetapkan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oleh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Panitia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Nasional.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AB6B65B-E1B3-5C45-0A70-FDF197DC99A4}"/>
              </a:ext>
            </a:extLst>
          </p:cNvPr>
          <p:cNvSpPr txBox="1"/>
          <p:nvPr/>
        </p:nvSpPr>
        <p:spPr>
          <a:xfrm>
            <a:off x="9143999" y="4229126"/>
            <a:ext cx="49873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Peserta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memilih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maksimal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3 (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tiga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) Program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Studi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pada PTKIN/PTN.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66F3A7F-01B3-6960-9624-A249F5ACCF83}"/>
              </a:ext>
            </a:extLst>
          </p:cNvPr>
          <p:cNvSpPr txBox="1"/>
          <p:nvPr/>
        </p:nvSpPr>
        <p:spPr>
          <a:xfrm>
            <a:off x="9146718" y="6188527"/>
            <a:ext cx="4593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Peserta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memilih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PTKIN/PTN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Titik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Lokasi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Ujian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A5DE35F-A848-B88E-819E-87CAB9C9A9EA}"/>
              </a:ext>
            </a:extLst>
          </p:cNvPr>
          <p:cNvSpPr txBox="1"/>
          <p:nvPr/>
        </p:nvSpPr>
        <p:spPr>
          <a:xfrm>
            <a:off x="9167961" y="7824757"/>
            <a:ext cx="49634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Pendaftaran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peserta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dinyatakan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selesai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apabila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peserta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telah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melakukan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Finalisasi</a:t>
            </a:r>
            <a:r>
              <a:rPr lang="en-ID" sz="18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ID" sz="1800" dirty="0" err="1">
                <a:solidFill>
                  <a:schemeClr val="bg1"/>
                </a:solidFill>
                <a:latin typeface="Abadi" panose="020B0604020104020204" pitchFamily="34" charset="0"/>
              </a:rPr>
              <a:t>Pendaftaran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47E0BB-1D52-253C-F194-1558FCCA96C4}"/>
              </a:ext>
            </a:extLst>
          </p:cNvPr>
          <p:cNvSpPr txBox="1"/>
          <p:nvPr/>
        </p:nvSpPr>
        <p:spPr>
          <a:xfrm>
            <a:off x="2664373" y="1059173"/>
            <a:ext cx="1212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Montserrat "/>
              </a:rPr>
              <a:t>KETENTUAN UMUM PENDAFTARAN</a:t>
            </a:r>
          </a:p>
        </p:txBody>
      </p:sp>
    </p:spTree>
    <p:extLst>
      <p:ext uri="{BB962C8B-B14F-4D97-AF65-F5344CB8AC3E}">
        <p14:creationId xmlns:p14="http://schemas.microsoft.com/office/powerpoint/2010/main" val="37107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4110</TotalTime>
  <Words>749</Words>
  <Application>Microsoft Macintosh PowerPoint</Application>
  <PresentationFormat>Custom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Abadi</vt:lpstr>
      <vt:lpstr>Arial</vt:lpstr>
      <vt:lpstr>Calibri</vt:lpstr>
      <vt:lpstr>Calibri Light</vt:lpstr>
      <vt:lpstr>Montserrat </vt:lpstr>
      <vt:lpstr>Open Sans</vt:lpstr>
      <vt:lpstr>Open Sans </vt:lpstr>
      <vt:lpstr>Open Sans Extrabold</vt:lpstr>
      <vt:lpstr>SignPainter-HouseScript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UJIAN MASUK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Melodio</dc:creator>
  <cp:lastModifiedBy>Lulu Choirunnisa</cp:lastModifiedBy>
  <cp:revision>102</cp:revision>
  <dcterms:created xsi:type="dcterms:W3CDTF">2019-06-11T22:39:32Z</dcterms:created>
  <dcterms:modified xsi:type="dcterms:W3CDTF">2023-04-09T23:01:37Z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2023-02-02T15:54:32Z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10ea396c-ac65-4f4d-a737-c44825ac07bb</vt:lpwstr>
  </property>
  <property fmtid="{D5CDD505-2E9C-101B-9397-08002B2CF9AE}" pid="7" name="MSIP_Label_defa4170-0d19-0005-0004-bc88714345d2_ActionId">
    <vt:lpwstr>34bab1db-49dc-44cf-bfdf-69d48c532abd</vt:lpwstr>
  </property>
  <property fmtid="{D5CDD505-2E9C-101B-9397-08002B2CF9AE}" pid="8" name="MSIP_Label_defa4170-0d19-0005-0004-bc88714345d2_ContentBits">
    <vt:lpwstr>0</vt:lpwstr>
  </property>
</Properties>
</file>